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3" r:id="rId15"/>
    <p:sldId id="275" r:id="rId16"/>
    <p:sldId id="276" r:id="rId17"/>
    <p:sldId id="259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ชื่อเรื่องและเนื้อห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236863"/>
            <a:ext cx="7772400" cy="829915"/>
          </a:xfrm>
        </p:spPr>
        <p:txBody>
          <a:bodyPr/>
          <a:lstStyle/>
          <a:p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50754"/>
            <a:ext cx="6400800" cy="59320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คลิกเพื่อแก้ไขลักษณะชื่อเรื่องรองต้นแบบ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10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ส่วนหัวของส่ว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1922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35319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83768" y="415354"/>
            <a:ext cx="6203032" cy="857250"/>
          </a:xfrm>
        </p:spPr>
        <p:txBody>
          <a:bodyPr/>
          <a:lstStyle/>
          <a:p>
            <a:pPr algn="l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2483768" y="1409526"/>
            <a:ext cx="6203032" cy="3394472"/>
          </a:xfrm>
        </p:spPr>
        <p:txBody>
          <a:bodyPr/>
          <a:lstStyle/>
          <a:p>
            <a:pPr lvl="0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21228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ฉพาะ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15354"/>
            <a:ext cx="8229600" cy="857250"/>
          </a:xfrm>
        </p:spPr>
        <p:txBody>
          <a:bodyPr/>
          <a:lstStyle/>
          <a:p>
            <a:r>
              <a:rPr lang="th-TH" smtClean="0">
                <a:solidFill>
                  <a:schemeClr val="bg1"/>
                </a:solidFill>
              </a:rPr>
              <a:t>คลิกเพื่อแก้ไขลักษณะชื่อเรื่องต้นแบบ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09526"/>
            <a:ext cx="8229600" cy="3394472"/>
          </a:xfrm>
        </p:spPr>
        <p:txBody>
          <a:bodyPr/>
          <a:lstStyle/>
          <a:p>
            <a:pPr lvl="0"/>
            <a:r>
              <a:rPr lang="th-TH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426873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C61B8FE-1611-4010-B8D7-6E6FDB247F2D}" type="datetimeFigureOut">
              <a:rPr lang="fr-CA" smtClean="0"/>
              <a:pPr/>
              <a:t>2012-08-14</a:t>
            </a:fld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D10A4BF-35BC-4771-8619-CEB6240D497C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49" r:id="rId13"/>
    <p:sldLayoutId id="2147483651" r:id="rId14"/>
    <p:sldLayoutId id="2147483652" r:id="rId15"/>
    <p:sldLayoutId id="2147483653" r:id="rId16"/>
    <p:sldLayoutId id="2147483654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hyperlink" Target="mailto:talk2us@fastnote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563638"/>
            <a:ext cx="3377141" cy="2532856"/>
          </a:xfrm>
        </p:spPr>
      </p:pic>
      <p:sp>
        <p:nvSpPr>
          <p:cNvPr id="3" name="สี่เหลี่ยมผืนผ้า 2"/>
          <p:cNvSpPr/>
          <p:nvPr/>
        </p:nvSpPr>
        <p:spPr>
          <a:xfrm>
            <a:off x="2286000" y="-24603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 </a:t>
            </a:r>
            <a:endParaRPr lang="en-US" dirty="0"/>
          </a:p>
          <a:p>
            <a:r>
              <a:rPr lang="en-US" b="1" dirty="0" smtClean="0"/>
              <a:t> </a:t>
            </a:r>
            <a:endParaRPr lang="en-US" dirty="0"/>
          </a:p>
          <a:p>
            <a:r>
              <a:rPr lang="de-DE" dirty="0"/>
              <a:t> </a:t>
            </a:r>
            <a:endParaRPr lang="en-US" dirty="0"/>
          </a:p>
          <a:p>
            <a:r>
              <a:rPr lang="de-DE" dirty="0"/>
              <a:t> </a:t>
            </a:r>
            <a:endParaRPr lang="en-US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35038" y="1563638"/>
            <a:ext cx="55446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fastNOTE SchreibService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bietet seine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Schreibdienstleistungen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Haushalten und Unternehmen im deutschsprachigen Raum. Unsere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Schreibservice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Mitarbeiter erledigen Ihre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Schreibarbeiten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gewissenhaft, termingerecht und vertraulich. Dazu gehören alle </a:t>
            </a:r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manuellen Schreibarbeiten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wie die Adresseingabe, Datenerfassung, Adressrecherche, Adressgenerierung etc.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30" y="771550"/>
            <a:ext cx="705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Ihr Schreibservice für Kunden aus der Schweiz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2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2530624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Schwyz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35646"/>
            <a:ext cx="5246461" cy="194656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8968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31840" y="3723878"/>
            <a:ext cx="3377952" cy="8332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Solothurn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627534"/>
            <a:ext cx="4335272" cy="2946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11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52824" y="843558"/>
            <a:ext cx="2423120" cy="92561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Tessin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9542"/>
            <a:ext cx="4685715" cy="1476191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87774"/>
            <a:ext cx="5104055" cy="1525668"/>
          </a:xfrm>
          <a:prstGeom prst="rect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827584" y="3363837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Thurgau</a:t>
            </a:r>
          </a:p>
        </p:txBody>
      </p:sp>
    </p:spTree>
    <p:extLst>
      <p:ext uri="{BB962C8B-B14F-4D97-AF65-F5344CB8AC3E}">
        <p14:creationId xmlns:p14="http://schemas.microsoft.com/office/powerpoint/2010/main" xmlns="" val="37531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Uri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915566"/>
            <a:ext cx="4797200" cy="291465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258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72200" y="843558"/>
            <a:ext cx="2304256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Waadt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83518"/>
            <a:ext cx="6392546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540" y="2571750"/>
            <a:ext cx="6341435" cy="186666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51520" y="3219822"/>
            <a:ext cx="24482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Wallis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8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83518"/>
            <a:ext cx="5933491" cy="17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128" y="2427734"/>
            <a:ext cx="3804930" cy="197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1115616" y="3282846"/>
            <a:ext cx="17524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Zürich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948264" y="843558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Zug</a:t>
            </a:r>
          </a:p>
        </p:txBody>
      </p:sp>
    </p:spTree>
    <p:extLst>
      <p:ext uri="{BB962C8B-B14F-4D97-AF65-F5344CB8AC3E}">
        <p14:creationId xmlns:p14="http://schemas.microsoft.com/office/powerpoint/2010/main" xmlns="" val="263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Professionell und preisgünstig erledigen wir alle </a:t>
            </a:r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Schreibarbeiten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für Kunden aus der </a:t>
            </a:r>
            <a:r>
              <a:rPr lang="de-DE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Schweiz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35646"/>
            <a:ext cx="5781675" cy="2505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6121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627534"/>
            <a:ext cx="4896544" cy="2240360"/>
          </a:xfrm>
        </p:spPr>
      </p:pic>
      <p:sp>
        <p:nvSpPr>
          <p:cNvPr id="6" name="สี่เหลี่ยมผืนผ้า 5"/>
          <p:cNvSpPr/>
          <p:nvPr/>
        </p:nvSpPr>
        <p:spPr>
          <a:xfrm>
            <a:off x="683568" y="3219822"/>
            <a:ext cx="784887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Arial" pitchFamily="34" charset="0"/>
                <a:cs typeface="Arial" pitchFamily="34" charset="0"/>
              </a:rPr>
              <a:t>Wenn Sie Fragen zu den Leistungen von </a:t>
            </a:r>
            <a:r>
              <a:rPr lang="de-DE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fastNOTE SchreibService</a:t>
            </a:r>
            <a:r>
              <a:rPr lang="de-DE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haben, sind Sie bitte so nett und wenden sich vertrauensvoll an unser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Schreibserviceteam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. Wir freuen uns auf Ihren Anruf, nutzen Sie einfach unseren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Call Back-Service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und hinterlassen eine Nachricht auf unserer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Sprachbox </a:t>
            </a:r>
            <a:r>
              <a:rPr lang="de-DE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0049 30 610900 71996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. Sie können uns aber auch eine Email an </a:t>
            </a:r>
            <a:r>
              <a:rPr lang="de-DE" sz="1600" b="1" i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talk2us@fastnote.de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senden!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ตัวแทนเนื้อหา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3" y="699542"/>
            <a:ext cx="2886733" cy="1917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91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0524" y="631889"/>
            <a:ext cx="3816424" cy="936104"/>
          </a:xfrm>
        </p:spPr>
        <p:txBody>
          <a:bodyPr>
            <a:normAutofit/>
          </a:bodyPr>
          <a:lstStyle/>
          <a:p>
            <a:r>
              <a:rPr lang="de-DE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Argau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9662"/>
            <a:ext cx="4525433" cy="1790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882" y="1059582"/>
            <a:ext cx="3384376" cy="295436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สี่เหลี่ยมผืนผ้า 5"/>
          <p:cNvSpPr/>
          <p:nvPr/>
        </p:nvSpPr>
        <p:spPr>
          <a:xfrm>
            <a:off x="4572000" y="339502"/>
            <a:ext cx="449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Appenzell Ausserhoden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4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483518"/>
            <a:ext cx="4896544" cy="9256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Baselland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6296"/>
            <a:ext cx="3888090" cy="2159148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2026738"/>
            <a:ext cx="4302117" cy="1193083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384262" y="893762"/>
            <a:ext cx="2821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Baselstadt</a:t>
            </a:r>
          </a:p>
        </p:txBody>
      </p:sp>
    </p:spTree>
    <p:extLst>
      <p:ext uri="{BB962C8B-B14F-4D97-AF65-F5344CB8AC3E}">
        <p14:creationId xmlns:p14="http://schemas.microsoft.com/office/powerpoint/2010/main" xmlns="" val="39525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60032" y="1275606"/>
            <a:ext cx="3672408" cy="72008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9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Bern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581" y="411510"/>
            <a:ext cx="3536336" cy="2160240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815512"/>
            <a:ext cx="4380953" cy="157859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403648" y="3604807"/>
            <a:ext cx="2286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Freiburg</a:t>
            </a:r>
          </a:p>
        </p:txBody>
      </p:sp>
    </p:spTree>
    <p:extLst>
      <p:ext uri="{BB962C8B-B14F-4D97-AF65-F5344CB8AC3E}">
        <p14:creationId xmlns:p14="http://schemas.microsoft.com/office/powerpoint/2010/main" xmlns="" val="17235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75656" y="1059582"/>
            <a:ext cx="2160240" cy="78159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Genf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1779" y="771550"/>
            <a:ext cx="4248472" cy="124413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858541"/>
            <a:ext cx="5013204" cy="1378843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156176" y="307580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Glarus</a:t>
            </a:r>
          </a:p>
        </p:txBody>
      </p:sp>
    </p:spTree>
    <p:extLst>
      <p:ext uri="{BB962C8B-B14F-4D97-AF65-F5344CB8AC3E}">
        <p14:creationId xmlns:p14="http://schemas.microsoft.com/office/powerpoint/2010/main" xmlns="" val="17469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5602685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Graubünden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31590"/>
            <a:ext cx="5048737" cy="14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298788"/>
            <a:ext cx="4074930" cy="1191342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411760" y="3720689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Jura</a:t>
            </a:r>
          </a:p>
        </p:txBody>
      </p:sp>
    </p:spTree>
    <p:extLst>
      <p:ext uri="{BB962C8B-B14F-4D97-AF65-F5344CB8AC3E}">
        <p14:creationId xmlns:p14="http://schemas.microsoft.com/office/powerpoint/2010/main" xmlns="" val="38542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2746648" cy="99761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Luzern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55526"/>
            <a:ext cx="5514286" cy="1657143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882300"/>
            <a:ext cx="5514286" cy="1468089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51520" y="3363836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Neuenburg</a:t>
            </a:r>
          </a:p>
        </p:txBody>
      </p:sp>
    </p:spTree>
    <p:extLst>
      <p:ext uri="{BB962C8B-B14F-4D97-AF65-F5344CB8AC3E}">
        <p14:creationId xmlns:p14="http://schemas.microsoft.com/office/powerpoint/2010/main" xmlns="" val="38356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47664" y="339502"/>
            <a:ext cx="5276533" cy="73585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Nidwalden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059582"/>
            <a:ext cx="5895238" cy="1466667"/>
          </a:xfrm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859782"/>
            <a:ext cx="4896337" cy="163498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043608" y="3323329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Obwalden</a:t>
            </a:r>
          </a:p>
        </p:txBody>
      </p:sp>
    </p:spTree>
    <p:extLst>
      <p:ext uri="{BB962C8B-B14F-4D97-AF65-F5344CB8AC3E}">
        <p14:creationId xmlns:p14="http://schemas.microsoft.com/office/powerpoint/2010/main" xmlns="" val="12231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699542"/>
            <a:ext cx="2888870" cy="8572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Sankt Gallen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55526"/>
            <a:ext cx="4761905" cy="15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68" y="2643758"/>
            <a:ext cx="4454028" cy="18574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สี่เหลี่ยมผืนผ้า 5"/>
          <p:cNvSpPr/>
          <p:nvPr/>
        </p:nvSpPr>
        <p:spPr>
          <a:xfrm>
            <a:off x="4898220" y="3105279"/>
            <a:ext cx="2997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Schaffhausen</a:t>
            </a:r>
          </a:p>
        </p:txBody>
      </p:sp>
    </p:spTree>
    <p:extLst>
      <p:ext uri="{BB962C8B-B14F-4D97-AF65-F5344CB8AC3E}">
        <p14:creationId xmlns:p14="http://schemas.microsoft.com/office/powerpoint/2010/main" xmlns="" val="5834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92</TotalTime>
  <Words>111</Words>
  <Application>Microsoft Office PowerPoint</Application>
  <PresentationFormat>On-screen Show (16:9)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Slide 1</vt:lpstr>
      <vt:lpstr> Argau</vt:lpstr>
      <vt:lpstr>Baselland</vt:lpstr>
      <vt:lpstr> Bern</vt:lpstr>
      <vt:lpstr>Genf</vt:lpstr>
      <vt:lpstr>Graubünden</vt:lpstr>
      <vt:lpstr>Luzern</vt:lpstr>
      <vt:lpstr>Nidwalden</vt:lpstr>
      <vt:lpstr>Sankt Gallen</vt:lpstr>
      <vt:lpstr>Schwyz</vt:lpstr>
      <vt:lpstr>Solothurn</vt:lpstr>
      <vt:lpstr>Tessin</vt:lpstr>
      <vt:lpstr> Uri</vt:lpstr>
      <vt:lpstr>Waadt</vt:lpstr>
      <vt:lpstr>Slide 15</vt:lpstr>
      <vt:lpstr>Professionell und preisgünstig erledigen wir alle Schreibarbeiten für Kunden aus der Schweiz: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Microsoft</dc:creator>
  <cp:lastModifiedBy>DarkUser</cp:lastModifiedBy>
  <cp:revision>12</cp:revision>
  <dcterms:created xsi:type="dcterms:W3CDTF">2012-08-15T03:10:30Z</dcterms:created>
  <dcterms:modified xsi:type="dcterms:W3CDTF">2012-08-14T08:30:36Z</dcterms:modified>
</cp:coreProperties>
</file>