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946900" cy="92837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ctr"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A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7" autoAdjust="0"/>
    <p:restoredTop sz="94575" autoAdjust="0"/>
  </p:normalViewPr>
  <p:slideViewPr>
    <p:cSldViewPr>
      <p:cViewPr>
        <p:scale>
          <a:sx n="68" d="100"/>
          <a:sy n="68" d="100"/>
        </p:scale>
        <p:origin x="-768"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l" defTabSz="927100">
              <a:defRPr sz="1200"/>
            </a:lvl1pPr>
          </a:lstStyle>
          <a:p>
            <a:endParaRPr lang="en-US"/>
          </a:p>
        </p:txBody>
      </p:sp>
      <p:sp>
        <p:nvSpPr>
          <p:cNvPr id="80899" name="Rectangle 3"/>
          <p:cNvSpPr>
            <a:spLocks noGrp="1" noChangeArrowheads="1"/>
          </p:cNvSpPr>
          <p:nvPr>
            <p:ph type="dt"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lvl1pPr algn="r" defTabSz="927100">
              <a:defRPr sz="1200"/>
            </a:lvl1pPr>
          </a:lstStyle>
          <a:p>
            <a:endParaRPr lang="en-US"/>
          </a:p>
        </p:txBody>
      </p:sp>
      <p:sp>
        <p:nvSpPr>
          <p:cNvPr id="80900" name="Rectangle 4"/>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0901" name="Rectangle 5"/>
          <p:cNvSpPr>
            <a:spLocks noGrp="1" noChangeArrowheads="1"/>
          </p:cNvSpPr>
          <p:nvPr>
            <p:ph type="body" sz="quarter" idx="3"/>
          </p:nvPr>
        </p:nvSpPr>
        <p:spPr bwMode="auto">
          <a:xfrm>
            <a:off x="925513" y="4410075"/>
            <a:ext cx="5095875" cy="417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2" name="Rectangle 6"/>
          <p:cNvSpPr>
            <a:spLocks noGrp="1" noChangeArrowheads="1"/>
          </p:cNvSpPr>
          <p:nvPr>
            <p:ph type="ftr" sz="quarter" idx="4"/>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l" defTabSz="927100">
              <a:defRPr sz="1200"/>
            </a:lvl1pPr>
          </a:lstStyle>
          <a:p>
            <a:endParaRPr lang="en-US"/>
          </a:p>
        </p:txBody>
      </p:sp>
      <p:sp>
        <p:nvSpPr>
          <p:cNvPr id="80903" name="Rectangle 7"/>
          <p:cNvSpPr>
            <a:spLocks noGrp="1" noChangeArrowheads="1"/>
          </p:cNvSpPr>
          <p:nvPr>
            <p:ph type="sldNum" sz="quarter" idx="5"/>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738" tIns="46369" rIns="92738" bIns="46369" numCol="1" anchor="b" anchorCtr="0" compatLnSpc="1">
            <a:prstTxWarp prst="textNoShape">
              <a:avLst/>
            </a:prstTxWarp>
          </a:bodyPr>
          <a:lstStyle>
            <a:lvl1pPr algn="r" defTabSz="927100">
              <a:defRPr sz="1200"/>
            </a:lvl1pPr>
          </a:lstStyle>
          <a:p>
            <a:fld id="{32412067-4FCB-46A7-85AC-4CBF3FD79F74}" type="slidenum">
              <a:rPr lang="en-US"/>
              <a:pPr/>
              <a:t>‹#›</a:t>
            </a:fld>
            <a:endParaRPr lang="en-US"/>
          </a:p>
        </p:txBody>
      </p:sp>
    </p:spTree>
    <p:extLst>
      <p:ext uri="{BB962C8B-B14F-4D97-AF65-F5344CB8AC3E}">
        <p14:creationId xmlns:p14="http://schemas.microsoft.com/office/powerpoint/2010/main" val="347598246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1pPr>
    <a:lvl2pPr marL="4572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2pPr>
    <a:lvl3pPr marL="9144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3pPr>
    <a:lvl4pPr marL="13716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4pPr>
    <a:lvl5pPr marL="1828800" algn="l" rtl="0" fontAlgn="base">
      <a:spcBef>
        <a:spcPct val="30000"/>
      </a:spcBef>
      <a:spcAft>
        <a:spcPct val="0"/>
      </a:spcAft>
      <a:defRPr kumimoji="1" sz="1200" kern="1200">
        <a:solidFill>
          <a:schemeClr val="tx1"/>
        </a:solidFill>
        <a:latin typeface="Tahoma" pitchFamily="34"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A5804-CCA5-441A-8B5B-3C8BFD254DA2}" type="slidenum">
              <a:rPr lang="en-US"/>
              <a:pPr/>
              <a:t>2</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t>Insert a map of your country.</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3419475" y="1828800"/>
            <a:ext cx="5343525" cy="2362200"/>
          </a:xfrm>
        </p:spPr>
        <p:txBody>
          <a:bodyPr/>
          <a:lstStyle>
            <a:lvl1pPr>
              <a:defRPr/>
            </a:lvl1pPr>
          </a:lstStyle>
          <a:p>
            <a:pPr lvl="0"/>
            <a:r>
              <a:rPr lang="th-TH" noProof="0" smtClean="0"/>
              <a:t>คลิกเพื่อแก้ไขลักษณะชื่อเรื่องต้นแบบ</a:t>
            </a:r>
            <a:endParaRPr lang="en-US" noProof="0" smtClean="0"/>
          </a:p>
        </p:txBody>
      </p:sp>
      <p:sp>
        <p:nvSpPr>
          <p:cNvPr id="46083" name="Rectangle 3"/>
          <p:cNvSpPr>
            <a:spLocks noGrp="1" noChangeArrowheads="1"/>
          </p:cNvSpPr>
          <p:nvPr>
            <p:ph type="subTitle" idx="1"/>
          </p:nvPr>
        </p:nvSpPr>
        <p:spPr>
          <a:xfrm>
            <a:off x="3816350" y="4184650"/>
            <a:ext cx="4946650" cy="1368425"/>
          </a:xfrm>
        </p:spPr>
        <p:txBody>
          <a:bodyPr/>
          <a:lstStyle>
            <a:lvl1pPr marL="0" indent="0">
              <a:buFontTx/>
              <a:buNone/>
              <a:defRPr sz="1800"/>
            </a:lvl1pPr>
          </a:lstStyle>
          <a:p>
            <a:pPr lvl="0"/>
            <a:r>
              <a:rPr lang="th-TH" noProof="0" smtClean="0"/>
              <a:t>คลิกเพื่อแก้ไขลักษณะชื่อเรื่องรองต้นแบบ</a:t>
            </a:r>
            <a:endParaRPr lang="en-US" noProof="0" smtClean="0"/>
          </a:p>
        </p:txBody>
      </p:sp>
      <p:sp>
        <p:nvSpPr>
          <p:cNvPr id="46249" name="Rectangle 169"/>
          <p:cNvSpPr>
            <a:spLocks noGrp="1" noChangeArrowheads="1"/>
          </p:cNvSpPr>
          <p:nvPr>
            <p:ph type="dt" sz="half" idx="2"/>
          </p:nvPr>
        </p:nvSpPr>
        <p:spPr>
          <a:xfrm>
            <a:off x="1225550" y="6200775"/>
            <a:ext cx="1905000" cy="457200"/>
          </a:xfrm>
        </p:spPr>
        <p:txBody>
          <a:bodyPr/>
          <a:lstStyle>
            <a:lvl1pPr>
              <a:defRPr/>
            </a:lvl1pPr>
          </a:lstStyle>
          <a:p>
            <a:endParaRPr lang="en-US"/>
          </a:p>
        </p:txBody>
      </p:sp>
      <p:sp>
        <p:nvSpPr>
          <p:cNvPr id="46250" name="Rectangle 170"/>
          <p:cNvSpPr>
            <a:spLocks noGrp="1" noChangeArrowheads="1"/>
          </p:cNvSpPr>
          <p:nvPr>
            <p:ph type="ftr" sz="quarter" idx="3"/>
          </p:nvPr>
        </p:nvSpPr>
        <p:spPr>
          <a:xfrm>
            <a:off x="3303588" y="6200775"/>
            <a:ext cx="3636962" cy="457200"/>
          </a:xfrm>
        </p:spPr>
        <p:txBody>
          <a:bodyPr/>
          <a:lstStyle>
            <a:lvl1pPr>
              <a:defRPr/>
            </a:lvl1pPr>
          </a:lstStyle>
          <a:p>
            <a:endParaRPr lang="en-US"/>
          </a:p>
        </p:txBody>
      </p:sp>
      <p:sp>
        <p:nvSpPr>
          <p:cNvPr id="46251" name="Rectangle 171"/>
          <p:cNvSpPr>
            <a:spLocks noGrp="1" noChangeArrowheads="1"/>
          </p:cNvSpPr>
          <p:nvPr>
            <p:ph type="sldNum" sz="quarter" idx="4"/>
          </p:nvPr>
        </p:nvSpPr>
        <p:spPr>
          <a:xfrm>
            <a:off x="7092950" y="6200775"/>
            <a:ext cx="1905000" cy="457200"/>
          </a:xfrm>
        </p:spPr>
        <p:txBody>
          <a:bodyPr/>
          <a:lstStyle>
            <a:lvl1pPr>
              <a:defRPr/>
            </a:lvl1pPr>
          </a:lstStyle>
          <a:p>
            <a:fld id="{E4BCDAFE-0E4F-44F3-8FF3-17A29E06572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Vertical Text Placeholder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9C0A15A-C530-45A9-B9AF-C9F017881937}" type="slidenum">
              <a:rPr lang="en-US"/>
              <a:pPr/>
              <a:t>‹#›</a:t>
            </a:fld>
            <a:endParaRPr lang="en-US"/>
          </a:p>
        </p:txBody>
      </p:sp>
    </p:spTree>
    <p:extLst>
      <p:ext uri="{BB962C8B-B14F-4D97-AF65-F5344CB8AC3E}">
        <p14:creationId xmlns:p14="http://schemas.microsoft.com/office/powerpoint/2010/main" val="1483643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3075" y="225425"/>
            <a:ext cx="1925638" cy="5975350"/>
          </a:xfrm>
        </p:spPr>
        <p:txBody>
          <a:bodyPr vert="eaVert"/>
          <a:lstStyle/>
          <a:p>
            <a:r>
              <a:rPr lang="th-TH" smtClean="0"/>
              <a:t>คลิกเพื่อแก้ไขลักษณะชื่อเรื่องต้นแบบ</a:t>
            </a:r>
            <a:endParaRPr lang="en-US"/>
          </a:p>
        </p:txBody>
      </p:sp>
      <p:sp>
        <p:nvSpPr>
          <p:cNvPr id="3" name="Vertical Text Placeholder 2"/>
          <p:cNvSpPr>
            <a:spLocks noGrp="1"/>
          </p:cNvSpPr>
          <p:nvPr>
            <p:ph type="body" orient="vert" idx="1"/>
          </p:nvPr>
        </p:nvSpPr>
        <p:spPr>
          <a:xfrm>
            <a:off x="1042988" y="225425"/>
            <a:ext cx="5627687" cy="597535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1991180-E00F-4CA8-A73D-EF7B48A68491}" type="slidenum">
              <a:rPr lang="en-US"/>
              <a:pPr/>
              <a:t>‹#›</a:t>
            </a:fld>
            <a:endParaRPr lang="en-US"/>
          </a:p>
        </p:txBody>
      </p:sp>
    </p:spTree>
    <p:extLst>
      <p:ext uri="{BB962C8B-B14F-4D97-AF65-F5344CB8AC3E}">
        <p14:creationId xmlns:p14="http://schemas.microsoft.com/office/powerpoint/2010/main" val="3613782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ชื่อเรื่อง ข้อความ และภาพตัดปะ">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th-TH" smtClean="0"/>
              <a:t>คลิกเพื่อแก้ไขลักษณะชื่อเรื่องต้นแบบ</a:t>
            </a:r>
            <a:endParaRPr lang="en-US"/>
          </a:p>
        </p:txBody>
      </p:sp>
      <p:sp>
        <p:nvSpPr>
          <p:cNvPr id="3" name="Text Placeholder 2"/>
          <p:cNvSpPr>
            <a:spLocks noGrp="1"/>
          </p:cNvSpPr>
          <p:nvPr>
            <p:ph type="body" sz="half" idx="1"/>
          </p:nvPr>
        </p:nvSpPr>
        <p:spPr>
          <a:xfrm>
            <a:off x="1042988" y="1304925"/>
            <a:ext cx="3776662" cy="489585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ClipArt Placeholder 3"/>
          <p:cNvSpPr>
            <a:spLocks noGrp="1"/>
          </p:cNvSpPr>
          <p:nvPr>
            <p:ph type="clipArt" sz="half" idx="2"/>
          </p:nvPr>
        </p:nvSpPr>
        <p:spPr>
          <a:xfrm>
            <a:off x="4972050" y="1304925"/>
            <a:ext cx="3776663" cy="4895850"/>
          </a:xfrm>
        </p:spPr>
        <p:txBody>
          <a:bodyPr/>
          <a:lstStyle/>
          <a:p>
            <a:r>
              <a:rPr lang="th-TH" smtClean="0"/>
              <a:t>คลิกไอคอนเพื่อเพิ่มภาพตัดปะ</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011AA06C-42EC-4566-9A3C-5A4385377D3A}" type="slidenum">
              <a:rPr lang="en-US"/>
              <a:pPr/>
              <a:t>‹#›</a:t>
            </a:fld>
            <a:endParaRPr lang="en-US"/>
          </a:p>
        </p:txBody>
      </p:sp>
    </p:spTree>
    <p:extLst>
      <p:ext uri="{BB962C8B-B14F-4D97-AF65-F5344CB8AC3E}">
        <p14:creationId xmlns:p14="http://schemas.microsoft.com/office/powerpoint/2010/main" val="1556852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ชื่อเรื่องและข้อความเหนือเนื้อหา">
    <p:spTree>
      <p:nvGrpSpPr>
        <p:cNvPr id="1" name=""/>
        <p:cNvGrpSpPr/>
        <p:nvPr/>
      </p:nvGrpSpPr>
      <p:grpSpPr>
        <a:xfrm>
          <a:off x="0" y="0"/>
          <a:ext cx="0" cy="0"/>
          <a:chOff x="0" y="0"/>
          <a:chExt cx="0" cy="0"/>
        </a:xfrm>
      </p:grpSpPr>
      <p:sp>
        <p:nvSpPr>
          <p:cNvPr id="2" name="Title 1"/>
          <p:cNvSpPr>
            <a:spLocks noGrp="1"/>
          </p:cNvSpPr>
          <p:nvPr>
            <p:ph type="title"/>
          </p:nvPr>
        </p:nvSpPr>
        <p:spPr>
          <a:xfrm>
            <a:off x="1042988" y="225425"/>
            <a:ext cx="7705725" cy="863600"/>
          </a:xfrm>
        </p:spPr>
        <p:txBody>
          <a:bodyPr/>
          <a:lstStyle/>
          <a:p>
            <a:r>
              <a:rPr lang="th-TH" smtClean="0"/>
              <a:t>คลิกเพื่อแก้ไขลักษณะชื่อเรื่องต้นแบบ</a:t>
            </a:r>
            <a:endParaRPr lang="en-US"/>
          </a:p>
        </p:txBody>
      </p:sp>
      <p:sp>
        <p:nvSpPr>
          <p:cNvPr id="3" name="Text Placeholder 2"/>
          <p:cNvSpPr>
            <a:spLocks noGrp="1"/>
          </p:cNvSpPr>
          <p:nvPr>
            <p:ph type="body" sz="half" idx="1"/>
          </p:nvPr>
        </p:nvSpPr>
        <p:spPr>
          <a:xfrm>
            <a:off x="1042988" y="1304925"/>
            <a:ext cx="7705725" cy="2371725"/>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Content Placeholder 3"/>
          <p:cNvSpPr>
            <a:spLocks noGrp="1"/>
          </p:cNvSpPr>
          <p:nvPr>
            <p:ph sz="half" idx="2"/>
          </p:nvPr>
        </p:nvSpPr>
        <p:spPr>
          <a:xfrm>
            <a:off x="1042988" y="3829050"/>
            <a:ext cx="7705725" cy="2371725"/>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Date Placeholder 4"/>
          <p:cNvSpPr>
            <a:spLocks noGrp="1"/>
          </p:cNvSpPr>
          <p:nvPr>
            <p:ph type="dt" sz="half" idx="10"/>
          </p:nvPr>
        </p:nvSpPr>
        <p:spPr>
          <a:xfrm>
            <a:off x="1042988" y="6308725"/>
            <a:ext cx="1838325" cy="349250"/>
          </a:xfrm>
        </p:spPr>
        <p:txBody>
          <a:bodyPr/>
          <a:lstStyle>
            <a:lvl1pPr>
              <a:defRPr/>
            </a:lvl1pPr>
          </a:lstStyle>
          <a:p>
            <a:endParaRPr lang="en-US"/>
          </a:p>
        </p:txBody>
      </p:sp>
      <p:sp>
        <p:nvSpPr>
          <p:cNvPr id="6" name="Footer Placeholder 5"/>
          <p:cNvSpPr>
            <a:spLocks noGrp="1"/>
          </p:cNvSpPr>
          <p:nvPr>
            <p:ph type="ftr" sz="quarter" idx="11"/>
          </p:nvPr>
        </p:nvSpPr>
        <p:spPr>
          <a:xfrm>
            <a:off x="3054350" y="6308725"/>
            <a:ext cx="3636963" cy="349250"/>
          </a:xfrm>
        </p:spPr>
        <p:txBody>
          <a:bodyPr/>
          <a:lstStyle>
            <a:lvl1pPr>
              <a:defRPr/>
            </a:lvl1pPr>
          </a:lstStyle>
          <a:p>
            <a:endParaRPr lang="en-US"/>
          </a:p>
        </p:txBody>
      </p:sp>
      <p:sp>
        <p:nvSpPr>
          <p:cNvPr id="7" name="Slide Number Placeholder 6"/>
          <p:cNvSpPr>
            <a:spLocks noGrp="1"/>
          </p:cNvSpPr>
          <p:nvPr>
            <p:ph type="sldNum" sz="quarter" idx="12"/>
          </p:nvPr>
        </p:nvSpPr>
        <p:spPr>
          <a:xfrm>
            <a:off x="6843713" y="6308725"/>
            <a:ext cx="1905000" cy="349250"/>
          </a:xfrm>
        </p:spPr>
        <p:txBody>
          <a:bodyPr/>
          <a:lstStyle>
            <a:lvl1pPr>
              <a:defRPr/>
            </a:lvl1pPr>
          </a:lstStyle>
          <a:p>
            <a:fld id="{92A9FEA0-1B72-4935-A168-C76771BCB1BF}" type="slidenum">
              <a:rPr lang="en-US"/>
              <a:pPr/>
              <a:t>‹#›</a:t>
            </a:fld>
            <a:endParaRPr lang="en-US"/>
          </a:p>
        </p:txBody>
      </p:sp>
    </p:spTree>
    <p:extLst>
      <p:ext uri="{BB962C8B-B14F-4D97-AF65-F5344CB8AC3E}">
        <p14:creationId xmlns:p14="http://schemas.microsoft.com/office/powerpoint/2010/main" val="242329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Content Placeholder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29AF9C-0F36-48A3-A1B6-826A52797E91}" type="slidenum">
              <a:rPr lang="en-US"/>
              <a:pPr/>
              <a:t>‹#›</a:t>
            </a:fld>
            <a:endParaRPr lang="en-US"/>
          </a:p>
        </p:txBody>
      </p:sp>
    </p:spTree>
    <p:extLst>
      <p:ext uri="{BB962C8B-B14F-4D97-AF65-F5344CB8AC3E}">
        <p14:creationId xmlns:p14="http://schemas.microsoft.com/office/powerpoint/2010/main" val="1740553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3C3301F-35C8-4FF4-AEF4-F459E3485F49}" type="slidenum">
              <a:rPr lang="en-US"/>
              <a:pPr/>
              <a:t>‹#›</a:t>
            </a:fld>
            <a:endParaRPr lang="en-US"/>
          </a:p>
        </p:txBody>
      </p:sp>
    </p:spTree>
    <p:extLst>
      <p:ext uri="{BB962C8B-B14F-4D97-AF65-F5344CB8AC3E}">
        <p14:creationId xmlns:p14="http://schemas.microsoft.com/office/powerpoint/2010/main" val="1370386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Content Placeholder 2"/>
          <p:cNvSpPr>
            <a:spLocks noGrp="1"/>
          </p:cNvSpPr>
          <p:nvPr>
            <p:ph sz="half" idx="1"/>
          </p:nvPr>
        </p:nvSpPr>
        <p:spPr>
          <a:xfrm>
            <a:off x="1042988" y="1304925"/>
            <a:ext cx="3776662"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Content Placeholder 3"/>
          <p:cNvSpPr>
            <a:spLocks noGrp="1"/>
          </p:cNvSpPr>
          <p:nvPr>
            <p:ph sz="half" idx="2"/>
          </p:nvPr>
        </p:nvSpPr>
        <p:spPr>
          <a:xfrm>
            <a:off x="4972050" y="1304925"/>
            <a:ext cx="3776663" cy="4895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9BC8720-CB4C-45FA-B213-B59A9532AE80}" type="slidenum">
              <a:rPr lang="en-US"/>
              <a:pPr/>
              <a:t>‹#›</a:t>
            </a:fld>
            <a:endParaRPr lang="en-US"/>
          </a:p>
        </p:txBody>
      </p:sp>
    </p:spTree>
    <p:extLst>
      <p:ext uri="{BB962C8B-B14F-4D97-AF65-F5344CB8AC3E}">
        <p14:creationId xmlns:p14="http://schemas.microsoft.com/office/powerpoint/2010/main" val="2639327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BA7FE3B-C9F0-4852-B6F3-9199C05914DC}" type="slidenum">
              <a:rPr lang="en-US"/>
              <a:pPr/>
              <a:t>‹#›</a:t>
            </a:fld>
            <a:endParaRPr lang="en-US"/>
          </a:p>
        </p:txBody>
      </p:sp>
    </p:spTree>
    <p:extLst>
      <p:ext uri="{BB962C8B-B14F-4D97-AF65-F5344CB8AC3E}">
        <p14:creationId xmlns:p14="http://schemas.microsoft.com/office/powerpoint/2010/main" val="272909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1B6F48A-33E2-433F-9171-EC05B10A274B}" type="slidenum">
              <a:rPr lang="en-US"/>
              <a:pPr/>
              <a:t>‹#›</a:t>
            </a:fld>
            <a:endParaRPr lang="en-US"/>
          </a:p>
        </p:txBody>
      </p:sp>
    </p:spTree>
    <p:extLst>
      <p:ext uri="{BB962C8B-B14F-4D97-AF65-F5344CB8AC3E}">
        <p14:creationId xmlns:p14="http://schemas.microsoft.com/office/powerpoint/2010/main" val="401300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033329F-D6F4-4073-B11B-B44B5FA4E5E4}" type="slidenum">
              <a:rPr lang="en-US"/>
              <a:pPr/>
              <a:t>‹#›</a:t>
            </a:fld>
            <a:endParaRPr lang="en-US"/>
          </a:p>
        </p:txBody>
      </p:sp>
    </p:spTree>
    <p:extLst>
      <p:ext uri="{BB962C8B-B14F-4D97-AF65-F5344CB8AC3E}">
        <p14:creationId xmlns:p14="http://schemas.microsoft.com/office/powerpoint/2010/main" val="251037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th-TH" smtClean="0"/>
              <a:t>คลิกเพื่อแก้ไขลักษณะชื่อเรื่องต้นแบบ</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B8B7B80-D6CC-4BE0-BD5D-0B8409DBEBB4}" type="slidenum">
              <a:rPr lang="en-US"/>
              <a:pPr/>
              <a:t>‹#›</a:t>
            </a:fld>
            <a:endParaRPr lang="en-US"/>
          </a:p>
        </p:txBody>
      </p:sp>
    </p:spTree>
    <p:extLst>
      <p:ext uri="{BB962C8B-B14F-4D97-AF65-F5344CB8AC3E}">
        <p14:creationId xmlns:p14="http://schemas.microsoft.com/office/powerpoint/2010/main" val="24382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th-TH" smtClean="0"/>
              <a:t>คลิกเพื่อแก้ไขลักษณะชื่อเรื่องต้นแบบ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2153C07-8483-4C69-9A03-0A09BEB26B21}" type="slidenum">
              <a:rPr lang="en-US"/>
              <a:pPr/>
              <a:t>‹#›</a:t>
            </a:fld>
            <a:endParaRPr lang="en-US"/>
          </a:p>
        </p:txBody>
      </p:sp>
    </p:spTree>
    <p:extLst>
      <p:ext uri="{BB962C8B-B14F-4D97-AF65-F5344CB8AC3E}">
        <p14:creationId xmlns:p14="http://schemas.microsoft.com/office/powerpoint/2010/main" val="295012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1042988" y="225425"/>
            <a:ext cx="770572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vert="horz" wrap="square" lIns="91440" tIns="45720" rIns="91440" bIns="45720" numCol="1" anchor="b" anchorCtr="0" compatLnSpc="1">
            <a:prstTxWarp prst="textNoShape">
              <a:avLst/>
            </a:prstTxWarp>
          </a:bodyPr>
          <a:lstStyle/>
          <a:p>
            <a:pPr lvl="0"/>
            <a:r>
              <a:rPr lang="th-TH" smtClean="0"/>
              <a:t>คลิกเพื่อแก้ไขลักษณะชื่อเรื่องต้นแบบ</a:t>
            </a:r>
            <a:endParaRPr lang="en-US" smtClean="0"/>
          </a:p>
        </p:txBody>
      </p:sp>
      <p:sp>
        <p:nvSpPr>
          <p:cNvPr id="22531" name="Rectangle 3"/>
          <p:cNvSpPr>
            <a:spLocks noGrp="1" noChangeArrowheads="1"/>
          </p:cNvSpPr>
          <p:nvPr>
            <p:ph type="body" idx="1"/>
          </p:nvPr>
        </p:nvSpPr>
        <p:spPr bwMode="auto">
          <a:xfrm>
            <a:off x="1042988" y="1304925"/>
            <a:ext cx="77057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smtClean="0"/>
          </a:p>
        </p:txBody>
      </p:sp>
      <p:sp>
        <p:nvSpPr>
          <p:cNvPr id="22532" name="Rectangle 4"/>
          <p:cNvSpPr>
            <a:spLocks noGrp="1" noChangeArrowheads="1"/>
          </p:cNvSpPr>
          <p:nvPr>
            <p:ph type="dt" sz="half" idx="2"/>
          </p:nvPr>
        </p:nvSpPr>
        <p:spPr bwMode="auto">
          <a:xfrm>
            <a:off x="1042988" y="6308725"/>
            <a:ext cx="1838325"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000">
                <a:latin typeface="+mn-lt"/>
              </a:defRPr>
            </a:lvl1pPr>
          </a:lstStyle>
          <a:p>
            <a:endParaRPr lang="en-US"/>
          </a:p>
        </p:txBody>
      </p:sp>
      <p:sp>
        <p:nvSpPr>
          <p:cNvPr id="22533" name="Rectangle 5"/>
          <p:cNvSpPr>
            <a:spLocks noGrp="1" noChangeArrowheads="1"/>
          </p:cNvSpPr>
          <p:nvPr>
            <p:ph type="ftr" sz="quarter" idx="3"/>
          </p:nvPr>
        </p:nvSpPr>
        <p:spPr bwMode="auto">
          <a:xfrm>
            <a:off x="3054350" y="6308725"/>
            <a:ext cx="3636963"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latin typeface="+mn-lt"/>
              </a:defRPr>
            </a:lvl1pPr>
          </a:lstStyle>
          <a:p>
            <a:endParaRPr lang="en-US"/>
          </a:p>
        </p:txBody>
      </p:sp>
      <p:sp>
        <p:nvSpPr>
          <p:cNvPr id="22534" name="Rectangle 6"/>
          <p:cNvSpPr>
            <a:spLocks noGrp="1" noChangeArrowheads="1"/>
          </p:cNvSpPr>
          <p:nvPr>
            <p:ph type="sldNum" sz="quarter" idx="4"/>
          </p:nvPr>
        </p:nvSpPr>
        <p:spPr bwMode="auto">
          <a:xfrm>
            <a:off x="6843713" y="6308725"/>
            <a:ext cx="190500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a:latin typeface="+mn-lt"/>
              </a:defRPr>
            </a:lvl1pPr>
          </a:lstStyle>
          <a:p>
            <a:fld id="{5A2F783C-6F53-4277-8F2C-AF54799F3425}"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2pPr>
      <a:lvl3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3pPr>
      <a:lvl4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4pPr>
      <a:lvl5pPr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5pPr>
      <a:lvl6pPr marL="4572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6pPr>
      <a:lvl7pPr marL="9144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7pPr>
      <a:lvl8pPr marL="13716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8pPr>
      <a:lvl9pPr marL="1828800" algn="l" rtl="0" eaLnBrk="1" fontAlgn="base" hangingPunct="1">
        <a:spcBef>
          <a:spcPct val="0"/>
        </a:spcBef>
        <a:spcAft>
          <a:spcPct val="0"/>
        </a:spcAft>
        <a:defRPr sz="3200">
          <a:solidFill>
            <a:schemeClr val="tx1"/>
          </a:solidFill>
          <a:latin typeface="Century Schoolbook" pitchFamily="18" charset="0"/>
          <a:cs typeface="Times New Roman" pitchFamily="18"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000">
          <a:solidFill>
            <a:schemeClr val="tx1"/>
          </a:solidFill>
          <a:latin typeface="+mn-lt"/>
          <a:cs typeface="+mn-cs"/>
        </a:defRPr>
      </a:lvl2pPr>
      <a:lvl3pPr marL="1143000" indent="-228600" algn="l" rtl="0" eaLnBrk="1" fontAlgn="base" hangingPunct="1">
        <a:spcBef>
          <a:spcPct val="20000"/>
        </a:spcBef>
        <a:spcAft>
          <a:spcPct val="0"/>
        </a:spcAft>
        <a:buClr>
          <a:schemeClr val="tx1"/>
        </a:buClr>
        <a:buChar char="•"/>
        <a:defRPr>
          <a:solidFill>
            <a:schemeClr val="tx1"/>
          </a:solidFill>
          <a:latin typeface="+mn-lt"/>
          <a:cs typeface="+mn-cs"/>
        </a:defRPr>
      </a:lvl3pPr>
      <a:lvl4pPr marL="1600200" indent="-228600" algn="l" rtl="0" eaLnBrk="1" fontAlgn="base" hangingPunct="1">
        <a:spcBef>
          <a:spcPct val="20000"/>
        </a:spcBef>
        <a:spcAft>
          <a:spcPct val="0"/>
        </a:spcAft>
        <a:buClr>
          <a:schemeClr val="tx1"/>
        </a:buClr>
        <a:buChar char="•"/>
        <a:defRPr sz="1600">
          <a:solidFill>
            <a:schemeClr val="tx1"/>
          </a:solidFill>
          <a:latin typeface="+mn-lt"/>
          <a:cs typeface="+mn-cs"/>
        </a:defRPr>
      </a:lvl4pPr>
      <a:lvl5pPr marL="2057400" indent="-228600" algn="l" rtl="0" eaLnBrk="1" fontAlgn="base" hangingPunct="1">
        <a:spcBef>
          <a:spcPct val="20000"/>
        </a:spcBef>
        <a:spcAft>
          <a:spcPct val="0"/>
        </a:spcAft>
        <a:buClr>
          <a:schemeClr val="tx1"/>
        </a:buClr>
        <a:buChar char="•"/>
        <a:defRPr sz="1600">
          <a:solidFill>
            <a:schemeClr val="tx1"/>
          </a:solidFill>
          <a:latin typeface="+mn-lt"/>
          <a:cs typeface="+mn-cs"/>
        </a:defRPr>
      </a:lvl5pPr>
      <a:lvl6pPr marL="2514600" indent="-228600" algn="l" rtl="0" eaLnBrk="1" fontAlgn="base" hangingPunct="1">
        <a:spcBef>
          <a:spcPct val="20000"/>
        </a:spcBef>
        <a:spcAft>
          <a:spcPct val="0"/>
        </a:spcAft>
        <a:buClr>
          <a:schemeClr val="tx1"/>
        </a:buClr>
        <a:buChar char="•"/>
        <a:defRPr sz="1600">
          <a:solidFill>
            <a:schemeClr val="tx1"/>
          </a:solidFill>
          <a:latin typeface="+mn-lt"/>
          <a:cs typeface="+mn-cs"/>
        </a:defRPr>
      </a:lvl6pPr>
      <a:lvl7pPr marL="2971800" indent="-228600" algn="l" rtl="0" eaLnBrk="1" fontAlgn="base" hangingPunct="1">
        <a:spcBef>
          <a:spcPct val="20000"/>
        </a:spcBef>
        <a:spcAft>
          <a:spcPct val="0"/>
        </a:spcAft>
        <a:buClr>
          <a:schemeClr val="tx1"/>
        </a:buClr>
        <a:buChar char="•"/>
        <a:defRPr sz="1600">
          <a:solidFill>
            <a:schemeClr val="tx1"/>
          </a:solidFill>
          <a:latin typeface="+mn-lt"/>
          <a:cs typeface="+mn-cs"/>
        </a:defRPr>
      </a:lvl7pPr>
      <a:lvl8pPr marL="3429000" indent="-228600" algn="l" rtl="0" eaLnBrk="1" fontAlgn="base" hangingPunct="1">
        <a:spcBef>
          <a:spcPct val="20000"/>
        </a:spcBef>
        <a:spcAft>
          <a:spcPct val="0"/>
        </a:spcAft>
        <a:buClr>
          <a:schemeClr val="tx1"/>
        </a:buClr>
        <a:buChar char="•"/>
        <a:defRPr sz="1600">
          <a:solidFill>
            <a:schemeClr val="tx1"/>
          </a:solidFill>
          <a:latin typeface="+mn-lt"/>
          <a:cs typeface="+mn-cs"/>
        </a:defRPr>
      </a:lvl8pPr>
      <a:lvl9pPr marL="3886200" indent="-228600" algn="l" rtl="0" eaLnBrk="1" fontAlgn="base" hangingPunct="1">
        <a:spcBef>
          <a:spcPct val="20000"/>
        </a:spcBef>
        <a:spcAft>
          <a:spcPct val="0"/>
        </a:spcAft>
        <a:buClr>
          <a:schemeClr val="tx1"/>
        </a:buClr>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mailto:talk2us@fastnote.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ตัวแทนเนื้อหา 8"/>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rot="1034049" flipV="1">
            <a:off x="5104187" y="2169062"/>
            <a:ext cx="3566237" cy="267467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8" name="Rectangle 4"/>
          <p:cNvSpPr>
            <a:spLocks noGrp="1" noChangeArrowheads="1"/>
          </p:cNvSpPr>
          <p:nvPr>
            <p:ph type="ctrTitle"/>
          </p:nvPr>
        </p:nvSpPr>
        <p:spPr>
          <a:xfrm>
            <a:off x="2555776" y="1517694"/>
            <a:ext cx="6495653" cy="2362200"/>
          </a:xfrm>
        </p:spPr>
        <p:txBody>
          <a:bodyPr/>
          <a:lstStyle/>
          <a:p>
            <a:r>
              <a:rPr lang="de-DE" sz="4000" b="1" dirty="0">
                <a:solidFill>
                  <a:schemeClr val="accent5">
                    <a:lumMod val="10000"/>
                  </a:schemeClr>
                </a:solidFill>
              </a:rPr>
              <a:t>Ihr Schreibservice für Kunden aus Österreich</a:t>
            </a:r>
            <a:endParaRPr lang="en-US" sz="4000" dirty="0">
              <a:solidFill>
                <a:schemeClr val="accent5">
                  <a:lumMod val="1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de-DE" dirty="0"/>
              <a:t>Vorarlberg (Bregenz</a:t>
            </a:r>
            <a:r>
              <a:rPr lang="de-DE" dirty="0" smtClean="0"/>
              <a:t>)</a:t>
            </a:r>
            <a:endParaRPr lang="en-US"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2564904"/>
            <a:ext cx="7045489" cy="2356351"/>
          </a:xfrm>
        </p:spPr>
      </p:pic>
    </p:spTree>
    <p:extLst>
      <p:ext uri="{BB962C8B-B14F-4D97-AF65-F5344CB8AC3E}">
        <p14:creationId xmlns:p14="http://schemas.microsoft.com/office/powerpoint/2010/main" val="4495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043608" y="548680"/>
            <a:ext cx="7705725" cy="863600"/>
          </a:xfrm>
        </p:spPr>
        <p:txBody>
          <a:bodyPr/>
          <a:lstStyle/>
          <a:p>
            <a:r>
              <a:rPr lang="de-DE" dirty="0" smtClean="0"/>
              <a:t/>
            </a:r>
            <a:br>
              <a:rPr lang="de-DE" dirty="0" smtClean="0"/>
            </a:br>
            <a:r>
              <a:rPr lang="de-DE" dirty="0"/>
              <a:t/>
            </a:r>
            <a:br>
              <a:rPr lang="de-DE" dirty="0"/>
            </a:br>
            <a:r>
              <a:rPr lang="de-DE" dirty="0" smtClean="0"/>
              <a:t>Wien </a:t>
            </a:r>
            <a:r>
              <a:rPr lang="de-DE" dirty="0"/>
              <a:t>(Wien)</a:t>
            </a:r>
            <a:r>
              <a:rPr lang="en-US" dirty="0"/>
              <a:t/>
            </a:r>
            <a:br>
              <a:rPr lang="en-US" dirty="0"/>
            </a:br>
            <a:endParaRPr lang="en-US"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2636912"/>
            <a:ext cx="5133334" cy="225714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070881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971600" y="692696"/>
            <a:ext cx="7705725" cy="863600"/>
          </a:xfrm>
        </p:spPr>
        <p:txBody>
          <a:bodyPr/>
          <a:lstStyle/>
          <a:p>
            <a:r>
              <a:rPr lang="de-DE" sz="2800" dirty="0"/>
              <a:t>Professionell und preisgünstig erledigen wir alle </a:t>
            </a:r>
            <a:r>
              <a:rPr lang="de-DE" sz="2400" b="1" dirty="0"/>
              <a:t>Schreibarbeiten</a:t>
            </a:r>
            <a:r>
              <a:rPr lang="de-DE" sz="2400" dirty="0"/>
              <a:t> für Kunden aus </a:t>
            </a:r>
            <a:r>
              <a:rPr lang="de-DE" sz="2400" b="1" dirty="0"/>
              <a:t>Österreich</a:t>
            </a:r>
            <a:r>
              <a:rPr lang="de-DE" sz="2400" dirty="0"/>
              <a:t>:</a:t>
            </a:r>
            <a:r>
              <a:rPr lang="en-US" dirty="0"/>
              <a:t/>
            </a:r>
            <a:br>
              <a:rPr lang="en-US" dirty="0"/>
            </a:br>
            <a:endParaRPr lang="en-US"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2420888"/>
            <a:ext cx="6400000" cy="26190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86124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99592" y="2780928"/>
            <a:ext cx="7705725" cy="863600"/>
          </a:xfrm>
        </p:spPr>
        <p:txBody>
          <a:bodyPr/>
          <a:lstStyle/>
          <a:p>
            <a:r>
              <a:rPr lang="de-DE" sz="1800" dirty="0"/>
              <a:t>Wenn Sie Fragen zu den Leistungen von </a:t>
            </a:r>
            <a:r>
              <a:rPr lang="de-DE" sz="1800" b="1" dirty="0"/>
              <a:t>fastNOTE SchreibService</a:t>
            </a:r>
            <a:r>
              <a:rPr lang="de-DE" sz="1800" dirty="0"/>
              <a:t> haben, sind Sie bitte so nett und wenden sich vertrauensvoll an unser </a:t>
            </a:r>
            <a:r>
              <a:rPr lang="de-DE" sz="1800" b="1" dirty="0"/>
              <a:t>Schreibserviceteam</a:t>
            </a:r>
            <a:r>
              <a:rPr lang="de-DE" sz="1800" dirty="0"/>
              <a:t>. Wir freuen uns auf Ihren Anruf, nutzen Sie einfach unseren</a:t>
            </a:r>
            <a:r>
              <a:rPr lang="de-DE" sz="1800" b="1" dirty="0"/>
              <a:t> Call Back-Service </a:t>
            </a:r>
            <a:r>
              <a:rPr lang="de-DE" sz="1800" dirty="0"/>
              <a:t>und hinterlassen eine Nachricht auf unserer</a:t>
            </a:r>
            <a:r>
              <a:rPr lang="de-DE" sz="1800" b="1" dirty="0"/>
              <a:t> Sprachbox 0049 30 610900 71996</a:t>
            </a:r>
            <a:r>
              <a:rPr lang="de-DE" sz="1800" dirty="0"/>
              <a:t>. Sie können uns aber auch eine Email an</a:t>
            </a:r>
            <a:r>
              <a:rPr lang="de-DE" sz="1800" dirty="0">
                <a:solidFill>
                  <a:srgbClr val="FF0000"/>
                </a:solidFill>
              </a:rPr>
              <a:t> </a:t>
            </a:r>
            <a:r>
              <a:rPr lang="de-DE" sz="2800" b="1" i="1" u="sng"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2"/>
              </a:rPr>
              <a:t>talk2us@fastnote.de</a:t>
            </a:r>
            <a:r>
              <a:rPr lang="de-DE" sz="1800" dirty="0">
                <a:solidFill>
                  <a:srgbClr val="FF0000"/>
                </a:solidFill>
              </a:rPr>
              <a:t> </a:t>
            </a:r>
            <a:r>
              <a:rPr lang="de-DE" sz="1800" dirty="0"/>
              <a:t>senden!</a:t>
            </a:r>
            <a:r>
              <a:rPr lang="en-US" dirty="0"/>
              <a:t/>
            </a:r>
            <a:br>
              <a:rPr lang="en-US" dirty="0"/>
            </a:br>
            <a:endParaRPr lang="en-US" dirty="0"/>
          </a:p>
        </p:txBody>
      </p:sp>
      <p:pic>
        <p:nvPicPr>
          <p:cNvPr id="4" name="ตัวแทนเนื้อหา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3717032"/>
            <a:ext cx="5495925" cy="2514600"/>
          </a:xfrm>
        </p:spPr>
      </p:pic>
    </p:spTree>
    <p:extLst>
      <p:ext uri="{BB962C8B-B14F-4D97-AF65-F5344CB8AC3E}">
        <p14:creationId xmlns:p14="http://schemas.microsoft.com/office/powerpoint/2010/main" val="959691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0" name="Rectangle 12"/>
          <p:cNvSpPr>
            <a:spLocks noGrp="1" noChangeArrowheads="1"/>
          </p:cNvSpPr>
          <p:nvPr>
            <p:ph type="title"/>
          </p:nvPr>
        </p:nvSpPr>
        <p:spPr>
          <a:xfrm>
            <a:off x="899592" y="5157192"/>
            <a:ext cx="7705725" cy="863600"/>
          </a:xfrm>
        </p:spPr>
        <p:txBody>
          <a:bodyPr/>
          <a:lstStyle/>
          <a:p>
            <a:r>
              <a:rPr lang="de-DE" sz="3600" b="1" dirty="0">
                <a:solidFill>
                  <a:schemeClr val="accent5">
                    <a:lumMod val="10000"/>
                  </a:schemeClr>
                </a:solidFill>
              </a:rPr>
              <a:t>fastNOTE SchreibService</a:t>
            </a:r>
            <a:r>
              <a:rPr lang="de-DE" sz="3600" dirty="0">
                <a:solidFill>
                  <a:schemeClr val="accent5">
                    <a:lumMod val="10000"/>
                  </a:schemeClr>
                </a:solidFill>
              </a:rPr>
              <a:t> </a:t>
            </a:r>
            <a:r>
              <a:rPr lang="de-DE" sz="2800" dirty="0">
                <a:solidFill>
                  <a:schemeClr val="accent5">
                    <a:lumMod val="10000"/>
                  </a:schemeClr>
                </a:solidFill>
              </a:rPr>
              <a:t>bietet seine </a:t>
            </a:r>
            <a:r>
              <a:rPr lang="de-DE" sz="2800" b="1" dirty="0">
                <a:solidFill>
                  <a:schemeClr val="accent5">
                    <a:lumMod val="10000"/>
                  </a:schemeClr>
                </a:solidFill>
              </a:rPr>
              <a:t>Schreibdienstleistungen</a:t>
            </a:r>
            <a:r>
              <a:rPr lang="de-DE" sz="2800" dirty="0">
                <a:solidFill>
                  <a:schemeClr val="accent5">
                    <a:lumMod val="10000"/>
                  </a:schemeClr>
                </a:solidFill>
              </a:rPr>
              <a:t> Haushalten und Unternehmen im deutschsprachigen Raum. Unsere </a:t>
            </a:r>
            <a:r>
              <a:rPr lang="de-DE" sz="2800" b="1" dirty="0">
                <a:solidFill>
                  <a:schemeClr val="accent5">
                    <a:lumMod val="10000"/>
                  </a:schemeClr>
                </a:solidFill>
              </a:rPr>
              <a:t>Schreibservice</a:t>
            </a:r>
            <a:r>
              <a:rPr lang="de-DE" sz="2800" dirty="0">
                <a:solidFill>
                  <a:schemeClr val="accent5">
                    <a:lumMod val="10000"/>
                  </a:schemeClr>
                </a:solidFill>
              </a:rPr>
              <a:t> Mitarbeiter erledigen Ihre </a:t>
            </a:r>
            <a:r>
              <a:rPr lang="de-DE" sz="2800" b="1" dirty="0">
                <a:solidFill>
                  <a:schemeClr val="accent5">
                    <a:lumMod val="10000"/>
                  </a:schemeClr>
                </a:solidFill>
              </a:rPr>
              <a:t>Schreibarbeiten</a:t>
            </a:r>
            <a:r>
              <a:rPr lang="de-DE" sz="2800" dirty="0">
                <a:solidFill>
                  <a:schemeClr val="accent5">
                    <a:lumMod val="10000"/>
                  </a:schemeClr>
                </a:solidFill>
              </a:rPr>
              <a:t> gewissenhaft, termingerecht und vertraulich. Dazu gehören alle </a:t>
            </a:r>
            <a:r>
              <a:rPr lang="de-DE" sz="2800" b="1" dirty="0">
                <a:solidFill>
                  <a:schemeClr val="accent5">
                    <a:lumMod val="10000"/>
                  </a:schemeClr>
                </a:solidFill>
              </a:rPr>
              <a:t>manuellen Schreibarbeiten</a:t>
            </a:r>
            <a:r>
              <a:rPr lang="de-DE" sz="2800" dirty="0">
                <a:solidFill>
                  <a:schemeClr val="accent5">
                    <a:lumMod val="10000"/>
                  </a:schemeClr>
                </a:solidFill>
              </a:rPr>
              <a:t>, wie die Adresseingabe, Datenerfassung, Adressrecherche, Adressgenerierung etc.</a:t>
            </a:r>
            <a:r>
              <a:rPr lang="en-US" sz="3600" dirty="0"/>
              <a:t/>
            </a:r>
            <a:br>
              <a:rPr lang="en-US" sz="3600" dirty="0"/>
            </a:br>
            <a:r>
              <a:rPr lang="de-DE" sz="3600" dirty="0"/>
              <a:t> </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de-DE" smtClean="0"/>
              <a:t>Burgenland (Eisenstadt)</a:t>
            </a:r>
            <a:endParaRPr lang="en-US" dirty="0"/>
          </a:p>
        </p:txBody>
      </p:sp>
      <p:pic>
        <p:nvPicPr>
          <p:cNvPr id="9" name="ตัวแทนเนื้อหา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132856"/>
            <a:ext cx="5638096" cy="2819048"/>
          </a:xfrm>
          <a:effectLst>
            <a:glow rad="101600">
              <a:schemeClr val="accent1">
                <a:lumMod val="75000"/>
                <a:alpha val="60000"/>
              </a:schemeClr>
            </a:glow>
          </a:effectLst>
        </p:spPr>
      </p:pic>
    </p:spTree>
    <p:extLst>
      <p:ext uri="{BB962C8B-B14F-4D97-AF65-F5344CB8AC3E}">
        <p14:creationId xmlns:p14="http://schemas.microsoft.com/office/powerpoint/2010/main" val="4071346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de-DE" dirty="0"/>
              <a:t>Kärnten (Klagenfurt)</a:t>
            </a:r>
            <a:endParaRPr lang="en-US"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276872"/>
            <a:ext cx="5200000" cy="278095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31745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de-DE" dirty="0"/>
              <a:t>Niederösterreich (St. Pölten)</a:t>
            </a:r>
            <a:endParaRPr lang="en-US"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204864"/>
            <a:ext cx="5628572" cy="30095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7293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de-DE" dirty="0"/>
              <a:t>Oberösterreich (Linz</a:t>
            </a:r>
            <a:r>
              <a:rPr lang="de-DE" dirty="0" smtClean="0"/>
              <a:t>)</a:t>
            </a:r>
            <a:endParaRPr lang="en-US"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2348880"/>
            <a:ext cx="6276191" cy="26761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89402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de-DE" dirty="0"/>
              <a:t>Salzburg (Salzburg)</a:t>
            </a:r>
            <a:endParaRPr lang="en-US"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79712" y="2276872"/>
            <a:ext cx="5600000" cy="303809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3148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de-DE" dirty="0"/>
              <a:t>Steiermark (Graz)</a:t>
            </a:r>
            <a:endParaRPr lang="en-US"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988840"/>
            <a:ext cx="5438096" cy="35523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327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de-DE" dirty="0"/>
              <a:t>Tirol (Innsbruck</a:t>
            </a:r>
            <a:r>
              <a:rPr lang="de-DE" dirty="0" smtClean="0"/>
              <a:t>)</a:t>
            </a:r>
            <a:endParaRPr lang="en-US" dirty="0"/>
          </a:p>
        </p:txBody>
      </p:sp>
      <p:pic>
        <p:nvPicPr>
          <p:cNvPr id="4" name="ตัวแทนเนื้อหา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9752" y="1700808"/>
            <a:ext cx="4723810" cy="403809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69904647"/>
      </p:ext>
    </p:extLst>
  </p:cSld>
  <p:clrMapOvr>
    <a:masterClrMapping/>
  </p:clrMapOvr>
</p:sld>
</file>

<file path=ppt/theme/theme1.xml><?xml version="1.0" encoding="utf-8"?>
<a:theme xmlns:a="http://schemas.openxmlformats.org/drawingml/2006/main" name="TS102813194">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Century Schoolbook"/>
        <a:ea typeface=""/>
        <a:cs typeface="Times New Roman"/>
      </a:majorFont>
      <a:minorFont>
        <a:latin typeface="Century Schoolbook"/>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D32D273-7CF3-4AAC-9FD6-76CD3CB641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TS102813194</Template>
  <TotalTime>20</TotalTime>
  <Words>161</Words>
  <Application>Microsoft Office PowerPoint</Application>
  <PresentationFormat>นำเสนอทางหน้าจอ (4:3)</PresentationFormat>
  <Paragraphs>15</Paragraphs>
  <Slides>13</Slides>
  <Notes>1</Notes>
  <HiddenSlides>0</HiddenSlides>
  <MMClips>0</MMClips>
  <ScaleCrop>false</ScaleCrop>
  <HeadingPairs>
    <vt:vector size="4" baseType="variant">
      <vt:variant>
        <vt:lpstr>ชุดรูปแบบ</vt:lpstr>
      </vt:variant>
      <vt:variant>
        <vt:i4>1</vt:i4>
      </vt:variant>
      <vt:variant>
        <vt:lpstr>ชื่อเรื่องภาพนิ่ง</vt:lpstr>
      </vt:variant>
      <vt:variant>
        <vt:i4>13</vt:i4>
      </vt:variant>
    </vt:vector>
  </HeadingPairs>
  <TitlesOfParts>
    <vt:vector size="14" baseType="lpstr">
      <vt:lpstr>TS102813194</vt:lpstr>
      <vt:lpstr>Ihr Schreibservice für Kunden aus Österreich</vt:lpstr>
      <vt:lpstr>fastNOTE SchreibService bietet seine Schreibdienstleistungen Haushalten und Unternehmen im deutschsprachigen Raum. Unsere Schreibservice Mitarbeiter erledigen Ihre Schreibarbeiten gewissenhaft, termingerecht und vertraulich. Dazu gehören alle manuellen Schreibarbeiten, wie die Adresseingabe, Datenerfassung, Adressrecherche, Adressgenerierung etc.  </vt:lpstr>
      <vt:lpstr>Burgenland (Eisenstadt)</vt:lpstr>
      <vt:lpstr>Kärnten (Klagenfurt)</vt:lpstr>
      <vt:lpstr>Niederösterreich (St. Pölten)</vt:lpstr>
      <vt:lpstr>Oberösterreich (Linz)</vt:lpstr>
      <vt:lpstr>Salzburg (Salzburg)</vt:lpstr>
      <vt:lpstr>Steiermark (Graz)</vt:lpstr>
      <vt:lpstr>Tirol (Innsbruck)</vt:lpstr>
      <vt:lpstr>Vorarlberg (Bregenz)</vt:lpstr>
      <vt:lpstr>  Wien (Wien) </vt:lpstr>
      <vt:lpstr>Professionell und preisgünstig erledigen wir alle Schreibarbeiten für Kunden aus Österreich: </vt:lpstr>
      <vt:lpstr>Wenn Sie Fragen zu den Leistungen von fastNOTE SchreibService haben, sind Sie bitte so nett und wenden sich vertrauensvoll an unser Schreibserviceteam. Wir freuen uns auf Ihren Anruf, nutzen Sie einfach unseren Call Back-Service und hinterlassen eine Nachricht auf unserer Sprachbox 0049 30 610900 71996. Sie können uns aber auch eine Email an talk2us@fastnote.de senden!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Ihr Schreibservice für Kunden aus Österreich</dc:title>
  <dc:creator>Microsoft</dc:creator>
  <cp:lastModifiedBy>Microsoft</cp:lastModifiedBy>
  <cp:revision>2</cp:revision>
  <cp:lastPrinted>1601-01-01T00:00:00Z</cp:lastPrinted>
  <dcterms:created xsi:type="dcterms:W3CDTF">2012-07-12T08:27:06Z</dcterms:created>
  <dcterms:modified xsi:type="dcterms:W3CDTF">2012-07-12T08:47:34Z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TC010183711033</vt:lpwstr>
  </property>
</Properties>
</file>