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4" r:id="rId2"/>
    <p:sldMasterId id="2147483676" r:id="rId3"/>
  </p:sldMasterIdLst>
  <p:notesMasterIdLst>
    <p:notesMasterId r:id="rId13"/>
  </p:notesMasterIdLst>
  <p:sldIdLst>
    <p:sldId id="257" r:id="rId4"/>
    <p:sldId id="259" r:id="rId5"/>
    <p:sldId id="260" r:id="rId6"/>
    <p:sldId id="261" r:id="rId7"/>
    <p:sldId id="262" r:id="rId8"/>
    <p:sldId id="263" r:id="rId9"/>
    <p:sldId id="264" r:id="rId10"/>
    <p:sldId id="266" r:id="rId11"/>
    <p:sldId id="267"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1" d="100"/>
          <a:sy n="101" d="100"/>
        </p:scale>
        <p:origin x="-90" y="-19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notesMaster" Target="notesMasters/notesMaster1.xml"/><Relationship Id="rId3" Type="http://schemas.openxmlformats.org/officeDocument/2006/relationships/slideMaster" Target="slideMasters/slideMaster2.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tableStyles" Target="tableStyles.xml"/><Relationship Id="rId2" Type="http://schemas.openxmlformats.org/officeDocument/2006/relationships/slideMaster" Target="slideMasters/slideMaster1.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viewProps" Target="viewProps.xml"/><Relationship Id="rId10" Type="http://schemas.openxmlformats.org/officeDocument/2006/relationships/slide" Target="slides/slide7.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4AADE20-D186-48B5-BF4A-4A8D5982472E}" type="datetimeFigureOut">
              <a:rPr lang="en-US" smtClean="0"/>
              <a:pPr/>
              <a:t>8/20/2012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BE785BB-E424-46A7-B1E9-F609BFF5830A}" type="slidenum">
              <a:rPr lang="en-US" smtClean="0"/>
              <a:pPr/>
              <a:t>‹Nr.›</a:t>
            </a:fld>
            <a:endParaRPr lang="en-US"/>
          </a:p>
        </p:txBody>
      </p:sp>
    </p:spTree>
    <p:extLst>
      <p:ext uri="{BB962C8B-B14F-4D97-AF65-F5344CB8AC3E}">
        <p14:creationId xmlns:p14="http://schemas.microsoft.com/office/powerpoint/2010/main" xmlns="" val="4742186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8/20/2012 8:10 PM</a:t>
            </a:fld>
            <a:endParaRPr lang="en-US" dirty="0"/>
          </a:p>
        </p:txBody>
      </p:sp>
      <p:sp>
        <p:nvSpPr>
          <p:cNvPr id="6" name="Footer Placeholder 5"/>
          <p:cNvSpPr>
            <a:spLocks noGrp="1"/>
          </p:cNvSpPr>
          <p:nvPr>
            <p:ph type="ftr" sz="quarter" idx="12"/>
          </p:nvPr>
        </p:nvSpPr>
        <p:spPr>
          <a:xfrm>
            <a:off x="0" y="8685213"/>
            <a:ext cx="6172200" cy="457200"/>
          </a:xfrm>
        </p:spPr>
        <p:txBody>
          <a:bodyPr/>
          <a:lstStyle/>
          <a:p>
            <a:r>
              <a:rPr lang="en-US" sz="500" dirty="0" smtClean="0">
                <a:solidFill>
                  <a:srgbClr val="000000"/>
                </a:solidFill>
              </a:rPr>
              <a:t>© 2007 Microsoft Corporation. All rights reserved. Microsoft, Windows, Windows Vista and other product names are or may be registered trademarks and/or trademarks in the U.S. and/or other countries.</a:t>
            </a:r>
          </a:p>
          <a:p>
            <a:r>
              <a:rPr lang="en-US" sz="500" dirty="0"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rPr>
            </a:br>
            <a:r>
              <a:rPr lang="en-US" sz="500" dirty="0" smtClean="0">
                <a:solidFill>
                  <a:srgbClr val="000000"/>
                </a:solidFill>
              </a:rPr>
              <a:t>MICROSOFT MAKES NO WARRANTIES, EXPRESS, IMPLIED OR STATUTORY, AS TO THE INFORMATION IN THIS PRESENTATION.</a:t>
            </a:r>
          </a:p>
          <a:p>
            <a:endParaRPr lang="en-US" sz="500" dirty="0"/>
          </a:p>
        </p:txBody>
      </p:sp>
      <p:sp>
        <p:nvSpPr>
          <p:cNvPr id="7" name="Slide Number Placeholder 6"/>
          <p:cNvSpPr>
            <a:spLocks noGrp="1"/>
          </p:cNvSpPr>
          <p:nvPr>
            <p:ph type="sldNum" sz="quarter" idx="13"/>
          </p:nvPr>
        </p:nvSpPr>
        <p:spPr>
          <a:xfrm>
            <a:off x="6172199" y="8685213"/>
            <a:ext cx="684213" cy="457200"/>
          </a:xfrm>
        </p:spPr>
        <p:txBody>
          <a:bodyPr/>
          <a:lstStyle/>
          <a:p>
            <a:fld id="{EC87E0CF-87F6-4B58-B8B8-DCAB2DAAF3CA}" type="slidenum">
              <a:rPr lang="en-US" smtClean="0"/>
              <a:pPr/>
              <a:t>1</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8/20/2012 8:10 PM</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2</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8/20/2012 8:10 PM</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3</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8/20/2012 8:10 PM</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8/20/2012 8:10 PM</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8/20/2012 8:10 PM</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ภาพนิ่งชื่อเรื่อง">
    <p:spTree>
      <p:nvGrpSpPr>
        <p:cNvPr id="1" name=""/>
        <p:cNvGrpSpPr/>
        <p:nvPr/>
      </p:nvGrpSpPr>
      <p:grpSpPr>
        <a:xfrm>
          <a:off x="0" y="0"/>
          <a:ext cx="0" cy="0"/>
          <a:chOff x="0" y="0"/>
          <a:chExt cx="0" cy="0"/>
        </a:xfrm>
      </p:grpSpPr>
      <p:sp>
        <p:nvSpPr>
          <p:cNvPr id="2" name="Title 1"/>
          <p:cNvSpPr>
            <a:spLocks noGrp="1"/>
          </p:cNvSpPr>
          <p:nvPr>
            <p:ph type="ctrTitle"/>
          </p:nvPr>
        </p:nvSpPr>
        <p:spPr>
          <a:xfrm>
            <a:off x="730250" y="1905000"/>
            <a:ext cx="7681913" cy="1523495"/>
          </a:xfrm>
        </p:spPr>
        <p:txBody>
          <a:bodyPr>
            <a:noAutofit/>
          </a:bodyPr>
          <a:lstStyle>
            <a:lvl1pPr>
              <a:lnSpc>
                <a:spcPct val="90000"/>
              </a:lnSpc>
              <a:defRPr sz="5400">
                <a:latin typeface="+mj-lt"/>
              </a:defRPr>
            </a:lvl1pPr>
          </a:lstStyle>
          <a:p>
            <a:r>
              <a:rPr lang="th-TH" smtClean="0"/>
              <a:t>คลิกเพื่อแก้ไขลักษณะชื่อเรื่องต้นแบบ</a:t>
            </a:r>
            <a:endParaRPr lang="en-US" dirty="0"/>
          </a:p>
        </p:txBody>
      </p:sp>
      <p:sp>
        <p:nvSpPr>
          <p:cNvPr id="3" name="Subtitle 2"/>
          <p:cNvSpPr>
            <a:spLocks noGrp="1"/>
          </p:cNvSpPr>
          <p:nvPr>
            <p:ph type="subTitle" idx="1"/>
          </p:nvPr>
        </p:nvSpPr>
        <p:spPr>
          <a:xfrm>
            <a:off x="730249" y="4344988"/>
            <a:ext cx="7681913"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th-TH" smtClean="0"/>
              <a:t>คลิกเพื่อแก้ไขลักษณะชื่อเรื่องรองต้นแบบ</a:t>
            </a:r>
            <a:endParaRPr lang="en-US" dirty="0"/>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th-TH" smtClean="0"/>
              <a:t>คลิกเพื่อแก้ไขลักษณะชื่อเรื่องต้นแบบ</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th-TH" smtClean="0"/>
              <a:t>คลิกเพื่อแก้ไขลักษณะของข้อความต้นแบบ</a:t>
            </a:r>
          </a:p>
          <a:p>
            <a:pPr lvl="1"/>
            <a:r>
              <a:rPr lang="th-TH" smtClean="0"/>
              <a:t>ระดับที่สอง</a:t>
            </a:r>
          </a:p>
          <a:p>
            <a:pPr lvl="2"/>
            <a:r>
              <a:rPr lang="th-TH" smtClean="0"/>
              <a:t>ระดับที่สาม</a:t>
            </a:r>
          </a:p>
          <a:p>
            <a:pPr lvl="3"/>
            <a:r>
              <a:rPr lang="th-TH" smtClean="0"/>
              <a:t>ระดับที่สี่</a:t>
            </a:r>
          </a:p>
          <a:p>
            <a:pPr lvl="4"/>
            <a:r>
              <a:rPr lang="th-TH" smtClean="0"/>
              <a:t>ระดับที่ห้า</a:t>
            </a:r>
            <a:endParaRPr lang="en-US" dirty="0"/>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th-TH" smtClean="0"/>
              <a:t>คลิกเพื่อแก้ไขลักษณะชื่อเรื่องต้นแบบ</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th-TH" smtClean="0"/>
              <a:t>คลิกเพื่อแก้ไขลักษณะของข้อความต้นแบบ</a:t>
            </a:r>
          </a:p>
          <a:p>
            <a:pPr lvl="1"/>
            <a:r>
              <a:rPr lang="th-TH" smtClean="0"/>
              <a:t>ระดับที่สอง</a:t>
            </a:r>
          </a:p>
          <a:p>
            <a:pPr lvl="2"/>
            <a:r>
              <a:rPr lang="th-TH" smtClean="0"/>
              <a:t>ระดับที่สาม</a:t>
            </a:r>
          </a:p>
          <a:p>
            <a:pPr lvl="3"/>
            <a:r>
              <a:rPr lang="th-TH" smtClean="0"/>
              <a:t>ระดับที่สี่</a:t>
            </a:r>
          </a:p>
          <a:p>
            <a:pPr lvl="4"/>
            <a:r>
              <a:rPr lang="th-TH" smtClean="0"/>
              <a:t>ระดับที่ห้า</a:t>
            </a:r>
            <a:endParaRPr lang="en-US" dirty="0"/>
          </a:p>
        </p:txBody>
      </p:sp>
      <p:sp>
        <p:nvSpPr>
          <p:cNvPr id="4" name="Text Placeholder 6"/>
          <p:cNvSpPr>
            <a:spLocks noGrp="1"/>
          </p:cNvSpPr>
          <p:nvPr>
            <p:ph type="body" sz="quarter" idx="11"/>
          </p:nvPr>
        </p:nvSpPr>
        <p:spPr>
          <a:xfrm>
            <a:off x="0" y="6238875"/>
            <a:ext cx="9144001" cy="619125"/>
          </a:xfrm>
          <a:solidFill>
            <a:srgbClr val="FFFF99"/>
          </a:solidFill>
        </p:spPr>
        <p:txBody>
          <a:bodyPr wrap="square" lIns="152394" tIns="76197" rIns="152394" bIns="76197" anchor="b" anchorCtr="0">
            <a:noAutofit/>
          </a:bodyPr>
          <a:lstStyle>
            <a:lvl1pPr algn="r">
              <a:buFont typeface="Arial" pitchFamily="34" charset="0"/>
              <a:buNone/>
              <a:defRPr>
                <a:solidFill>
                  <a:srgbClr val="000000"/>
                </a:solidFill>
                <a:effectLst/>
                <a:latin typeface="+mj-lt"/>
              </a:defRPr>
            </a:lvl1pPr>
          </a:lstStyle>
          <a:p>
            <a:pPr lvl="0"/>
            <a:r>
              <a:rPr lang="th-TH" smtClean="0"/>
              <a:t>คลิกเพื่อแก้ไขลักษณะของข้อความต้นแบบ</a:t>
            </a:r>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th-TH" smtClean="0"/>
              <a:t>คลิกเพื่อแก้ไขลักษณะชื่อเรื่องต้นแบบ</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th-TH" smtClean="0"/>
              <a:t>คลิกเพื่อแก้ไขลักษณะชื่อเรื่องรองต้นแบบ</a:t>
            </a:r>
            <a:endParaRPr lang="en-US" dirty="0"/>
          </a:p>
        </p:txBody>
      </p:sp>
      <p:sp>
        <p:nvSpPr>
          <p:cNvPr id="7" name="Text Placeholder 6"/>
          <p:cNvSpPr>
            <a:spLocks noGrp="1"/>
          </p:cNvSpPr>
          <p:nvPr>
            <p:ph type="body" sz="quarter" idx="10" hasCustomPrompt="1"/>
          </p:nvPr>
        </p:nvSpPr>
        <p:spPr>
          <a:xfrm>
            <a:off x="722049" y="2355850"/>
            <a:ext cx="7690114"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dirty="0" smtClean="0"/>
              <a:t>click to…</a:t>
            </a:r>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722313" y="1905000"/>
            <a:ext cx="8040688" cy="2362200"/>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th-TH" smtClean="0"/>
              <a:t>คลิกเพื่อแก้ไขลักษณะชื่อเรื่องต้นแบบ</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th-TH" smtClean="0"/>
              <a:t>คลิกเพื่อแก้ไขลักษณะชื่อเรื่องรองต้นแบบ</a:t>
            </a:r>
            <a:endParaRPr lang="en-US" dirty="0"/>
          </a:p>
        </p:txBody>
      </p:sp>
      <p:sp>
        <p:nvSpPr>
          <p:cNvPr id="7" name="Text Placeholder 6"/>
          <p:cNvSpPr>
            <a:spLocks noGrp="1"/>
          </p:cNvSpPr>
          <p:nvPr>
            <p:ph type="body" sz="quarter" idx="10" hasCustomPrompt="1"/>
          </p:nvPr>
        </p:nvSpPr>
        <p:spPr>
          <a:xfrm>
            <a:off x="722049" y="2355850"/>
            <a:ext cx="7690114"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dirty="0" smtClean="0"/>
              <a:t>click to…</a:t>
            </a:r>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h-TH" smtClean="0"/>
              <a:t>คลิกเพื่อแก้ไขลักษณะชื่อเรื่องต้นแบบ</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th-TH" smtClean="0"/>
              <a:t>คลิกเพื่อแก้ไขลักษณะของข้อความต้นแบบ</a:t>
            </a:r>
          </a:p>
          <a:p>
            <a:pPr lvl="1"/>
            <a:r>
              <a:rPr lang="th-TH" smtClean="0"/>
              <a:t>ระดับที่สอง</a:t>
            </a:r>
          </a:p>
          <a:p>
            <a:pPr lvl="2"/>
            <a:r>
              <a:rPr lang="th-TH" smtClean="0"/>
              <a:t>ระดับที่สาม</a:t>
            </a:r>
          </a:p>
          <a:p>
            <a:pPr lvl="3"/>
            <a:r>
              <a:rPr lang="th-TH" smtClean="0"/>
              <a:t>ระดับที่สี่</a:t>
            </a:r>
          </a:p>
          <a:p>
            <a:pPr lvl="4"/>
            <a:r>
              <a:rPr lang="th-TH" smtClean="0"/>
              <a:t>ระดับที่ห้า</a:t>
            </a:r>
            <a:endParaRPr lang="en-US" dirty="0"/>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ชื่อเรื่องและเนื้อหา">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h-TH" smtClean="0"/>
              <a:t>คลิกเพื่อแก้ไขลักษณะชื่อเรื่องต้นแบบ</a:t>
            </a:r>
            <a:endParaRPr lang="en-US" dirty="0"/>
          </a:p>
        </p:txBody>
      </p:sp>
      <p:sp>
        <p:nvSpPr>
          <p:cNvPr id="3" name="Content Placeholder 2"/>
          <p:cNvSpPr>
            <a:spLocks noGrp="1"/>
          </p:cNvSpPr>
          <p:nvPr>
            <p:ph idx="1"/>
          </p:nvPr>
        </p:nvSpPr>
        <p:spPr>
          <a:xfrm>
            <a:off x="381000" y="1412875"/>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th-TH" smtClean="0"/>
              <a:t>คลิกเพื่อแก้ไขลักษณะของข้อความต้นแบบ</a:t>
            </a:r>
          </a:p>
          <a:p>
            <a:pPr lvl="1"/>
            <a:r>
              <a:rPr lang="th-TH" smtClean="0"/>
              <a:t>ระดับที่สอง</a:t>
            </a:r>
          </a:p>
          <a:p>
            <a:pPr lvl="2"/>
            <a:r>
              <a:rPr lang="th-TH" smtClean="0"/>
              <a:t>ระดับที่สาม</a:t>
            </a:r>
          </a:p>
          <a:p>
            <a:pPr lvl="3"/>
            <a:r>
              <a:rPr lang="th-TH" smtClean="0"/>
              <a:t>ระดับที่สี่</a:t>
            </a:r>
          </a:p>
          <a:p>
            <a:pPr lvl="4"/>
            <a:r>
              <a:rPr lang="th-TH" smtClean="0"/>
              <a:t>ระดับที่ห้า</a:t>
            </a:r>
            <a:endParaRPr lang="en-US" dirty="0"/>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เนื้อหา 2 ส่วน">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h-TH" smtClean="0"/>
              <a:t>คลิกเพื่อแก้ไขลักษณะชื่อเรื่องต้นแบบ</a:t>
            </a:r>
            <a:endParaRPr lang="en-US" dirty="0"/>
          </a:p>
        </p:txBody>
      </p:sp>
      <p:sp>
        <p:nvSpPr>
          <p:cNvPr id="3" name="Content Placeholder 2"/>
          <p:cNvSpPr>
            <a:spLocks noGrp="1"/>
          </p:cNvSpPr>
          <p:nvPr>
            <p:ph sz="half" idx="1"/>
          </p:nvPr>
        </p:nvSpPr>
        <p:spPr>
          <a:xfrm>
            <a:off x="381000" y="1411553"/>
            <a:ext cx="4114800" cy="2129814"/>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th-TH" smtClean="0"/>
              <a:t>คลิกเพื่อแก้ไขลักษณะของข้อความต้นแบบ</a:t>
            </a:r>
          </a:p>
          <a:p>
            <a:pPr lvl="1"/>
            <a:r>
              <a:rPr lang="th-TH" smtClean="0"/>
              <a:t>ระดับที่สอง</a:t>
            </a:r>
          </a:p>
          <a:p>
            <a:pPr lvl="2"/>
            <a:r>
              <a:rPr lang="th-TH" smtClean="0"/>
              <a:t>ระดับที่สาม</a:t>
            </a:r>
          </a:p>
          <a:p>
            <a:pPr lvl="3"/>
            <a:r>
              <a:rPr lang="th-TH" smtClean="0"/>
              <a:t>ระดับที่สี่</a:t>
            </a:r>
          </a:p>
          <a:p>
            <a:pPr lvl="4"/>
            <a:r>
              <a:rPr lang="th-TH" smtClean="0"/>
              <a:t>ระดับที่ห้า</a:t>
            </a:r>
            <a:endParaRPr lang="en-US" dirty="0"/>
          </a:p>
        </p:txBody>
      </p:sp>
      <p:sp>
        <p:nvSpPr>
          <p:cNvPr id="4" name="Content Placeholder 3"/>
          <p:cNvSpPr>
            <a:spLocks noGrp="1"/>
          </p:cNvSpPr>
          <p:nvPr>
            <p:ph sz="half" idx="2"/>
          </p:nvPr>
        </p:nvSpPr>
        <p:spPr>
          <a:xfrm>
            <a:off x="4648200" y="1411553"/>
            <a:ext cx="4114800" cy="2129814"/>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th-TH" smtClean="0"/>
              <a:t>คลิกเพื่อแก้ไขลักษณะของข้อความต้นแบบ</a:t>
            </a:r>
          </a:p>
          <a:p>
            <a:pPr lvl="1"/>
            <a:r>
              <a:rPr lang="th-TH" smtClean="0"/>
              <a:t>ระดับที่สอง</a:t>
            </a:r>
          </a:p>
          <a:p>
            <a:pPr lvl="2"/>
            <a:r>
              <a:rPr lang="th-TH" smtClean="0"/>
              <a:t>ระดับที่สาม</a:t>
            </a:r>
          </a:p>
          <a:p>
            <a:pPr lvl="3"/>
            <a:r>
              <a:rPr lang="th-TH" smtClean="0"/>
              <a:t>ระดับที่สี่</a:t>
            </a:r>
          </a:p>
          <a:p>
            <a:pPr lvl="4"/>
            <a:r>
              <a:rPr lang="th-TH" smtClean="0"/>
              <a:t>ระดับที่ห้า</a:t>
            </a:r>
            <a:endParaRPr lang="en-US" dirty="0"/>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การเปรียบเทียบ">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h-TH" smtClean="0"/>
              <a:t>คลิกเพื่อแก้ไขลักษณะชื่อเรื่องต้นแบบ</a:t>
            </a:r>
            <a:endParaRPr lang="en-US" dirty="0"/>
          </a:p>
        </p:txBody>
      </p:sp>
      <p:sp>
        <p:nvSpPr>
          <p:cNvPr id="3" name="Text Placeholder 2"/>
          <p:cNvSpPr>
            <a:spLocks noGrp="1"/>
          </p:cNvSpPr>
          <p:nvPr>
            <p:ph type="body" idx="1"/>
          </p:nvPr>
        </p:nvSpPr>
        <p:spPr>
          <a:xfrm>
            <a:off x="381000" y="1411553"/>
            <a:ext cx="4114800"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th-TH" smtClean="0"/>
              <a:t>คลิกเพื่อแก้ไขลักษณะของข้อความต้นแบบ</a:t>
            </a:r>
          </a:p>
        </p:txBody>
      </p:sp>
      <p:sp>
        <p:nvSpPr>
          <p:cNvPr id="4" name="Content Placeholder 3"/>
          <p:cNvSpPr>
            <a:spLocks noGrp="1"/>
          </p:cNvSpPr>
          <p:nvPr>
            <p:ph sz="half" idx="2"/>
          </p:nvPr>
        </p:nvSpPr>
        <p:spPr>
          <a:xfrm>
            <a:off x="380999" y="2174875"/>
            <a:ext cx="41148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th-TH" smtClean="0"/>
              <a:t>คลิกเพื่อแก้ไขลักษณะของข้อความต้นแบบ</a:t>
            </a:r>
          </a:p>
          <a:p>
            <a:pPr lvl="1"/>
            <a:r>
              <a:rPr lang="th-TH" smtClean="0"/>
              <a:t>ระดับที่สอง</a:t>
            </a:r>
          </a:p>
          <a:p>
            <a:pPr lvl="2"/>
            <a:r>
              <a:rPr lang="th-TH" smtClean="0"/>
              <a:t>ระดับที่สาม</a:t>
            </a:r>
          </a:p>
          <a:p>
            <a:pPr lvl="3"/>
            <a:r>
              <a:rPr lang="th-TH" smtClean="0"/>
              <a:t>ระดับที่สี่</a:t>
            </a:r>
          </a:p>
          <a:p>
            <a:pPr lvl="4"/>
            <a:r>
              <a:rPr lang="th-TH" smtClean="0"/>
              <a:t>ระดับที่ห้า</a:t>
            </a:r>
            <a:endParaRPr lang="en-US" dirty="0"/>
          </a:p>
        </p:txBody>
      </p:sp>
      <p:sp>
        <p:nvSpPr>
          <p:cNvPr id="5" name="Text Placeholder 4"/>
          <p:cNvSpPr>
            <a:spLocks noGrp="1"/>
          </p:cNvSpPr>
          <p:nvPr>
            <p:ph type="body" sz="quarter" idx="3"/>
          </p:nvPr>
        </p:nvSpPr>
        <p:spPr>
          <a:xfrm>
            <a:off x="4645981" y="1411553"/>
            <a:ext cx="4117019"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th-TH" smtClean="0"/>
              <a:t>คลิกเพื่อแก้ไขลักษณะของข้อความต้นแบบ</a:t>
            </a:r>
          </a:p>
        </p:txBody>
      </p:sp>
      <p:sp>
        <p:nvSpPr>
          <p:cNvPr id="6" name="Content Placeholder 5"/>
          <p:cNvSpPr>
            <a:spLocks noGrp="1"/>
          </p:cNvSpPr>
          <p:nvPr>
            <p:ph sz="quarter" idx="4"/>
          </p:nvPr>
        </p:nvSpPr>
        <p:spPr>
          <a:xfrm>
            <a:off x="4645026" y="2174875"/>
            <a:ext cx="4117974"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th-TH" smtClean="0"/>
              <a:t>คลิกเพื่อแก้ไขลักษณะของข้อความต้นแบบ</a:t>
            </a:r>
          </a:p>
          <a:p>
            <a:pPr lvl="1"/>
            <a:r>
              <a:rPr lang="th-TH" smtClean="0"/>
              <a:t>ระดับที่สอง</a:t>
            </a:r>
          </a:p>
          <a:p>
            <a:pPr lvl="2"/>
            <a:r>
              <a:rPr lang="th-TH" smtClean="0"/>
              <a:t>ระดับที่สาม</a:t>
            </a:r>
          </a:p>
          <a:p>
            <a:pPr lvl="3"/>
            <a:r>
              <a:rPr lang="th-TH" smtClean="0"/>
              <a:t>ระดับที่สี่</a:t>
            </a:r>
          </a:p>
          <a:p>
            <a:pPr lvl="4"/>
            <a:r>
              <a:rPr lang="th-TH" smtClean="0"/>
              <a:t>ระดับที่ห้า</a:t>
            </a:r>
            <a:endParaRPr lang="en-US" dirty="0"/>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เฉพาะชื่อเรื่อง">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h-TH" smtClean="0"/>
              <a:t>คลิกเพื่อแก้ไขลักษณะชื่อเรื่องต้นแบบ</a:t>
            </a:r>
            <a:endParaRPr lang="en-US" dirty="0"/>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ว่างเปล่า">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WALKIN - Prints in GRAYSCALE">
    <p:spTree>
      <p:nvGrpSpPr>
        <p:cNvPr id="1" name=""/>
        <p:cNvGrpSpPr/>
        <p:nvPr/>
      </p:nvGrpSpPr>
      <p:grpSpPr>
        <a:xfrm>
          <a:off x="0" y="0"/>
          <a:ext cx="0" cy="0"/>
          <a:chOff x="0" y="0"/>
          <a:chExt cx="0" cy="0"/>
        </a:xfrm>
      </p:grpSpPr>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2.xml"/><Relationship Id="rId1" Type="http://schemas.openxmlformats.org/officeDocument/2006/relationships/slideLayout" Target="../slideLayouts/slideLayout13.xml"/><Relationship Id="rId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th-TH" smtClean="0"/>
              <a:t>คลิกเพื่อแก้ไขลักษณะชื่อเรื่องต้นแบบ</a:t>
            </a:r>
            <a:endParaRPr lang="en-US" dirty="0"/>
          </a:p>
        </p:txBody>
      </p:sp>
      <p:sp>
        <p:nvSpPr>
          <p:cNvPr id="3" name="Text Placeholder 2"/>
          <p:cNvSpPr>
            <a:spLocks noGrp="1"/>
          </p:cNvSpPr>
          <p:nvPr>
            <p:ph type="body" idx="1"/>
          </p:nvPr>
        </p:nvSpPr>
        <p:spPr>
          <a:xfrm>
            <a:off x="381000" y="1412875"/>
            <a:ext cx="8382000" cy="2135969"/>
          </a:xfrm>
          <a:prstGeom prst="rect">
            <a:avLst/>
          </a:prstGeom>
        </p:spPr>
        <p:txBody>
          <a:bodyPr vert="horz" lIns="0" tIns="0" rIns="0" bIns="0" rtlCol="0">
            <a:spAutoFit/>
          </a:bodyPr>
          <a:lstStyle/>
          <a:p>
            <a:pPr lvl="0"/>
            <a:r>
              <a:rPr lang="th-TH" smtClean="0"/>
              <a:t>คลิกเพื่อแก้ไขลักษณะของข้อความต้นแบบ</a:t>
            </a:r>
          </a:p>
          <a:p>
            <a:pPr lvl="1"/>
            <a:r>
              <a:rPr lang="th-TH" smtClean="0"/>
              <a:t>ระดับที่สอง</a:t>
            </a:r>
          </a:p>
          <a:p>
            <a:pPr lvl="2"/>
            <a:r>
              <a:rPr lang="th-TH" smtClean="0"/>
              <a:t>ระดับที่สาม</a:t>
            </a:r>
          </a:p>
          <a:p>
            <a:pPr lvl="3"/>
            <a:r>
              <a:rPr lang="th-TH" smtClean="0"/>
              <a:t>ระดับที่สี่</a:t>
            </a:r>
          </a:p>
          <a:p>
            <a:pPr lvl="4"/>
            <a:r>
              <a:rPr lang="th-TH" smtClean="0"/>
              <a:t>ระดับที่ห้า</a:t>
            </a:r>
            <a:endParaRPr lang="en-US" dirty="0"/>
          </a:p>
        </p:txBody>
      </p:sp>
    </p:spTree>
  </p:cSld>
  <p:clrMap bg1="dk1" tx1="lt1" bg2="dk2" tx2="lt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 id="2147483663" r:id="rId12"/>
  </p:sldLayoutIdLst>
  <p:transition>
    <p:fade/>
  </p:transition>
  <p:txStyles>
    <p:titleStyle>
      <a:lvl1pPr algn="l" defTabSz="914363" rtl="0" eaLnBrk="1" latinLnBrk="0" hangingPunct="1">
        <a:lnSpc>
          <a:spcPct val="90000"/>
        </a:lnSpc>
        <a:spcBef>
          <a:spcPct val="0"/>
        </a:spcBef>
        <a:buNone/>
        <a:defRPr lang="en-US" sz="4800" b="0" kern="1200" cap="none" spc="-15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p:titleStyle>
    <p:bodyStyle>
      <a:lvl1pPr marL="396875" indent="-396875" algn="l" defTabSz="914363" rtl="0" eaLnBrk="1" latinLnBrk="0" hangingPunct="1">
        <a:lnSpc>
          <a:spcPct val="90000"/>
        </a:lnSpc>
        <a:spcBef>
          <a:spcPct val="20000"/>
        </a:spcBef>
        <a:buFontTx/>
        <a:buBlip>
          <a:blip r:embed="rId15"/>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16"/>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16"/>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16"/>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16"/>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pic>
        <p:nvPicPr>
          <p:cNvPr id="4" name="Picture 3" descr="white rectangle.png"/>
          <p:cNvPicPr>
            <a:picLocks noChangeAspect="1"/>
          </p:cNvPicPr>
          <p:nvPr/>
        </p:nvPicPr>
        <p:blipFill>
          <a:blip r:embed="rId4" cstate="print"/>
          <a:srcRect b="10453"/>
          <a:stretch>
            <a:fillRect/>
          </a:stretch>
        </p:blipFill>
        <p:spPr>
          <a:xfrm>
            <a:off x="0" y="1299706"/>
            <a:ext cx="9144000" cy="5558294"/>
          </a:xfrm>
          <a:prstGeom prst="rect">
            <a:avLst/>
          </a:prstGeom>
        </p:spPr>
      </p:pic>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722312" y="1905000"/>
            <a:ext cx="8040688" cy="2108269"/>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 bg1="lt1" tx1="dk1" bg2="lt2" tx2="dk2" accent1="accent1" accent2="accent2" accent3="accent3" accent4="accent4" accent5="accent5" accent6="accent6" hlink="hlink" folHlink="folHlink"/>
  <p:sldLayoutIdLst>
    <p:sldLayoutId id="2147483677" r:id="rId1"/>
  </p:sldLayoutIdLst>
  <p:transition>
    <p:fade/>
  </p:transition>
  <p:txStyles>
    <p:titleStyle>
      <a:lvl1pPr algn="l" defTabSz="914363" rtl="0" eaLnBrk="1" latinLnBrk="0" hangingPunct="1">
        <a:lnSpc>
          <a:spcPct val="90000"/>
        </a:lnSpc>
        <a:spcBef>
          <a:spcPct val="0"/>
        </a:spcBef>
        <a:buNone/>
        <a:defRPr lang="en-US" sz="4800" b="0" kern="1200" cap="none" spc="-125"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3000" b="1" kern="1200">
          <a:solidFill>
            <a:schemeClr val="tx1"/>
          </a:solidFill>
          <a:latin typeface="Courier New" pitchFamily="49" charset="0"/>
          <a:ea typeface="+mn-ea"/>
          <a:cs typeface="Courier New" pitchFamily="49" charset="0"/>
        </a:defRPr>
      </a:lvl1pPr>
      <a:lvl2pPr marL="384954" indent="-7937" algn="l" defTabSz="914363" rtl="0" eaLnBrk="1" latinLnBrk="0" hangingPunct="1">
        <a:lnSpc>
          <a:spcPct val="90000"/>
        </a:lnSpc>
        <a:spcBef>
          <a:spcPct val="20000"/>
        </a:spcBef>
        <a:buFont typeface="Arial" pitchFamily="34" charset="0"/>
        <a:buNone/>
        <a:defRPr sz="2800" b="1" kern="1200">
          <a:solidFill>
            <a:schemeClr val="tx1"/>
          </a:solidFill>
          <a:latin typeface="Courier New" pitchFamily="49" charset="0"/>
          <a:ea typeface="+mn-ea"/>
          <a:cs typeface="Courier New" pitchFamily="49" charset="0"/>
        </a:defRPr>
      </a:lvl2pPr>
      <a:lvl3pPr marL="761970" indent="-7937"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3pPr>
      <a:lvl4pPr marL="1094009" indent="7937"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4pPr>
      <a:lvl5pPr marL="1426047" indent="0"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openxmlformats.org/officeDocument/2006/relationships/image" Target="../media/image9.jpeg"/><Relationship Id="rId4" Type="http://schemas.openxmlformats.org/officeDocument/2006/relationships/image" Target="../media/image8.jpeg"/></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image" Target="../media/image12.png"/><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13.jpe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14.jpe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2.png"/><Relationship Id="rId7" Type="http://schemas.openxmlformats.org/officeDocument/2006/relationships/image" Target="../media/image19.jpe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รูปภาพ 5"/>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781742" y="548680"/>
            <a:ext cx="1656185" cy="1296146"/>
          </a:xfrm>
          <a:prstGeom prst="rect">
            <a:avLst/>
          </a:prstGeom>
          <a:ln w="34925">
            <a:solidFill>
              <a:srgbClr val="FFFFFF"/>
            </a:solidFill>
          </a:ln>
          <a:effectLst>
            <a:outerShdw blurRad="317500" dir="2700000" algn="ctr">
              <a:srgbClr val="000000">
                <a:alpha val="43000"/>
              </a:srgbClr>
            </a:outerShdw>
          </a:effectLst>
          <a:scene3d>
            <a:camera prst="perspectiveFront" fov="2700000">
              <a:rot lat="19086000" lon="19067999" rev="3108000"/>
            </a:camera>
            <a:lightRig rig="threePt" dir="t">
              <a:rot lat="0" lon="0" rev="0"/>
            </a:lightRig>
          </a:scene3d>
          <a:sp3d extrusionH="38100" prstMaterial="clear">
            <a:bevelT w="260350" h="50800" prst="softRound"/>
            <a:bevelB prst="softRound"/>
          </a:sp3d>
        </p:spPr>
      </p:pic>
      <p:sp>
        <p:nvSpPr>
          <p:cNvPr id="2" name="Title 1"/>
          <p:cNvSpPr>
            <a:spLocks noGrp="1"/>
          </p:cNvSpPr>
          <p:nvPr>
            <p:ph type="ctrTitle"/>
          </p:nvPr>
        </p:nvSpPr>
        <p:spPr>
          <a:xfrm>
            <a:off x="730250" y="1905000"/>
            <a:ext cx="8594278" cy="1523495"/>
          </a:xfrm>
        </p:spPr>
        <p:txBody>
          <a:bodyPr/>
          <a:lstStyle/>
          <a:p>
            <a:r>
              <a:rPr lang="de-DE" b="1" dirty="0" smtClean="0">
                <a:effectLst/>
                <a:cs typeface="Arial" pitchFamily="34" charset="0"/>
              </a:rPr>
              <a:t>fastNOTE SchreibService</a:t>
            </a:r>
            <a:r>
              <a:rPr lang="de-DE" sz="4400" dirty="0" smtClean="0">
                <a:effectLst/>
                <a:latin typeface="Arial" pitchFamily="34" charset="0"/>
                <a:cs typeface="Arial" pitchFamily="34" charset="0"/>
              </a:rPr>
              <a:t/>
            </a:r>
            <a:br>
              <a:rPr lang="de-DE" sz="4400" dirty="0" smtClean="0">
                <a:effectLst/>
                <a:latin typeface="Arial" pitchFamily="34" charset="0"/>
                <a:cs typeface="Arial" pitchFamily="34" charset="0"/>
              </a:rPr>
            </a:br>
            <a:r>
              <a:rPr lang="de-DE" sz="3400" dirty="0" smtClean="0">
                <a:effectLst/>
                <a:latin typeface="Arial" pitchFamily="34" charset="0"/>
                <a:cs typeface="Arial" pitchFamily="34" charset="0"/>
              </a:rPr>
              <a:t/>
            </a:r>
            <a:br>
              <a:rPr lang="de-DE" sz="3400" dirty="0" smtClean="0">
                <a:effectLst/>
                <a:latin typeface="Arial" pitchFamily="34" charset="0"/>
                <a:cs typeface="Arial" pitchFamily="34" charset="0"/>
              </a:rPr>
            </a:br>
            <a:r>
              <a:rPr lang="de-DE" dirty="0" smtClean="0">
                <a:effectLst/>
                <a:cs typeface="Arial" pitchFamily="34" charset="0"/>
              </a:rPr>
              <a:t>Leistungsportfolio</a:t>
            </a:r>
            <a:r>
              <a:rPr lang="en-US" dirty="0" smtClean="0">
                <a:effectLst/>
              </a:rPr>
              <a:t/>
            </a:r>
            <a:br>
              <a:rPr lang="en-US" dirty="0" smtClean="0">
                <a:effectLst/>
              </a:rPr>
            </a:br>
            <a:endParaRPr lang="en-US" dirty="0">
              <a:latin typeface="+mj-lt"/>
            </a:endParaRPr>
          </a:p>
        </p:txBody>
      </p:sp>
      <p:sp>
        <p:nvSpPr>
          <p:cNvPr id="4" name="สี่เหลี่ยมผืนผ้า 3"/>
          <p:cNvSpPr/>
          <p:nvPr/>
        </p:nvSpPr>
        <p:spPr>
          <a:xfrm>
            <a:off x="6732240" y="6315811"/>
            <a:ext cx="2322239" cy="461665"/>
          </a:xfrm>
          <a:prstGeom prst="rect">
            <a:avLst/>
          </a:prstGeom>
        </p:spPr>
        <p:txBody>
          <a:bodyPr wrap="none">
            <a:spAutoFit/>
          </a:bodyPr>
          <a:lstStyle/>
          <a:p>
            <a:r>
              <a:rPr lang="en-US" sz="2400" dirty="0">
                <a:solidFill>
                  <a:srgbClr val="FFFF00"/>
                </a:solidFill>
              </a:rPr>
              <a:t>www.fastnote.de</a:t>
            </a:r>
          </a:p>
        </p:txBody>
      </p:sp>
      <p:pic>
        <p:nvPicPr>
          <p:cNvPr id="5" name="รูปภาพ 4"/>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4526565" y="3284984"/>
            <a:ext cx="4120553" cy="2736304"/>
          </a:xfrm>
          <a:prstGeom prst="rect">
            <a:avLst/>
          </a:prstGeom>
          <a:ln w="34925">
            <a:solidFill>
              <a:srgbClr val="FFFFFF"/>
            </a:solidFill>
          </a:ln>
          <a:effectLst>
            <a:outerShdw blurRad="317500" dir="2700000" algn="ctr">
              <a:srgbClr val="000000">
                <a:alpha val="43000"/>
              </a:srgbClr>
            </a:outerShdw>
          </a:effectLst>
          <a:scene3d>
            <a:camera prst="perspectiveFront" fov="2700000">
              <a:rot lat="19086000" lon="19067999" rev="3108000"/>
            </a:camera>
            <a:lightRig rig="threePt" dir="t">
              <a:rot lat="0" lon="0" rev="0"/>
            </a:lightRig>
          </a:scene3d>
          <a:sp3d extrusionH="38100" prstMaterial="clear">
            <a:bevelT w="260350" h="50800" prst="softRound"/>
            <a:bevelB prst="softRound"/>
          </a:sp3d>
        </p:spPr>
      </p:pic>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 </a:t>
            </a:r>
            <a:r>
              <a:rPr lang="de-DE" dirty="0" smtClean="0"/>
              <a:t>Was</a:t>
            </a:r>
            <a:r>
              <a:rPr lang="de-DE" dirty="0"/>
              <a:t>?</a:t>
            </a:r>
            <a:endParaRPr lang="en-US" dirty="0">
              <a:latin typeface="+mj-lt"/>
            </a:endParaRPr>
          </a:p>
        </p:txBody>
      </p:sp>
      <p:sp>
        <p:nvSpPr>
          <p:cNvPr id="10" name="สี่เหลี่ยมผืนผ้า 9"/>
          <p:cNvSpPr/>
          <p:nvPr/>
        </p:nvSpPr>
        <p:spPr>
          <a:xfrm>
            <a:off x="6732240" y="6315811"/>
            <a:ext cx="2322239" cy="461665"/>
          </a:xfrm>
          <a:prstGeom prst="rect">
            <a:avLst/>
          </a:prstGeom>
        </p:spPr>
        <p:txBody>
          <a:bodyPr wrap="none">
            <a:spAutoFit/>
          </a:bodyPr>
          <a:lstStyle/>
          <a:p>
            <a:r>
              <a:rPr lang="en-US" sz="2400" dirty="0">
                <a:solidFill>
                  <a:srgbClr val="FFFF00"/>
                </a:solidFill>
              </a:rPr>
              <a:t>www.fastnote.de</a:t>
            </a:r>
          </a:p>
        </p:txBody>
      </p:sp>
      <p:sp>
        <p:nvSpPr>
          <p:cNvPr id="11" name="ตัวแทนข้อความ 10"/>
          <p:cNvSpPr>
            <a:spLocks noGrp="1"/>
          </p:cNvSpPr>
          <p:nvPr>
            <p:ph type="body" sz="quarter" idx="10"/>
          </p:nvPr>
        </p:nvSpPr>
        <p:spPr>
          <a:xfrm>
            <a:off x="3797416" y="1484784"/>
            <a:ext cx="4839072" cy="2068259"/>
          </a:xfrm>
        </p:spPr>
        <p:txBody>
          <a:bodyPr/>
          <a:lstStyle/>
          <a:p>
            <a:r>
              <a:rPr lang="de-DE" dirty="0"/>
              <a:t>	</a:t>
            </a:r>
            <a:r>
              <a:rPr lang="de-DE" dirty="0" smtClean="0"/>
              <a:t>Handschriftliches</a:t>
            </a:r>
            <a:endParaRPr lang="en-US" dirty="0"/>
          </a:p>
          <a:p>
            <a:r>
              <a:rPr lang="de-DE" dirty="0"/>
              <a:t>	Daten</a:t>
            </a:r>
            <a:endParaRPr lang="en-US" dirty="0"/>
          </a:p>
          <a:p>
            <a:r>
              <a:rPr lang="de-DE" dirty="0"/>
              <a:t>	Adressinformationen</a:t>
            </a:r>
            <a:endParaRPr lang="en-US" dirty="0"/>
          </a:p>
          <a:p>
            <a:endParaRPr lang="en-US" dirty="0"/>
          </a:p>
        </p:txBody>
      </p:sp>
      <p:pic>
        <p:nvPicPr>
          <p:cNvPr id="12" name="รูปภาพ 11"/>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864732" y="1196752"/>
            <a:ext cx="2407723" cy="2010958"/>
          </a:xfrm>
          <a:prstGeom prst="rect">
            <a:avLst/>
          </a:prstGeom>
          <a:ln w="34925">
            <a:solidFill>
              <a:srgbClr val="FFFFFF"/>
            </a:solidFill>
          </a:ln>
          <a:effectLst>
            <a:outerShdw blurRad="317500" dir="2700000" algn="ctr">
              <a:srgbClr val="000000">
                <a:alpha val="43000"/>
              </a:srgbClr>
            </a:outerShdw>
          </a:effectLst>
        </p:spPr>
      </p:pic>
      <p:pic>
        <p:nvPicPr>
          <p:cNvPr id="13" name="รูปภาพ 12"/>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760849" y="3924875"/>
            <a:ext cx="2614315" cy="1736373"/>
          </a:xfrm>
          <a:prstGeom prst="rect">
            <a:avLst/>
          </a:prstGeom>
          <a:ln w="34925">
            <a:solidFill>
              <a:srgbClr val="FFFFFF"/>
            </a:solidFill>
          </a:ln>
          <a:effectLst>
            <a:outerShdw blurRad="317500" dir="2700000" algn="ctr">
              <a:srgbClr val="000000">
                <a:alpha val="43000"/>
              </a:srgbClr>
            </a:outerShdw>
          </a:effectLst>
        </p:spPr>
      </p:pic>
      <p:pic>
        <p:nvPicPr>
          <p:cNvPr id="14" name="รูปภาพ 13"/>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3872375" y="3957770"/>
            <a:ext cx="2859865" cy="1715919"/>
          </a:xfrm>
          <a:prstGeom prst="rect">
            <a:avLst/>
          </a:prstGeom>
          <a:ln w="34925">
            <a:solidFill>
              <a:srgbClr val="FFFFFF"/>
            </a:solidFill>
          </a:ln>
          <a:effectLst>
            <a:outerShdw blurRad="317500" dir="2700000" algn="ctr">
              <a:srgbClr val="000000">
                <a:alpha val="43000"/>
              </a:srgbClr>
            </a:outerShdw>
          </a:effectLst>
        </p:spPr>
      </p:pic>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163395"/>
          </a:xfrm>
        </p:spPr>
        <p:txBody>
          <a:bodyPr>
            <a:normAutofit/>
          </a:bodyPr>
          <a:lstStyle/>
          <a:p>
            <a:r>
              <a:rPr lang="de-DE" dirty="0"/>
              <a:t>Woher?</a:t>
            </a:r>
            <a:endParaRPr lang="en-US" dirty="0">
              <a:solidFill>
                <a:schemeClr val="tx2"/>
              </a:solidFill>
              <a:latin typeface="+mj-lt"/>
            </a:endParaRPr>
          </a:p>
        </p:txBody>
      </p:sp>
      <p:sp>
        <p:nvSpPr>
          <p:cNvPr id="3" name="Text Placeholder 2"/>
          <p:cNvSpPr>
            <a:spLocks noGrp="1"/>
          </p:cNvSpPr>
          <p:nvPr>
            <p:ph type="body" sz="quarter" idx="10"/>
          </p:nvPr>
        </p:nvSpPr>
        <p:spPr>
          <a:xfrm>
            <a:off x="4716016" y="1196752"/>
            <a:ext cx="3830960" cy="2532112"/>
          </a:xfrm>
        </p:spPr>
        <p:txBody>
          <a:bodyPr>
            <a:normAutofit/>
          </a:bodyPr>
          <a:lstStyle/>
          <a:p>
            <a:pPr marL="0" indent="0">
              <a:buNone/>
            </a:pPr>
            <a:endParaRPr lang="en-US" dirty="0" smtClean="0"/>
          </a:p>
          <a:p>
            <a:r>
              <a:rPr lang="en-US" dirty="0" smtClean="0"/>
              <a:t> </a:t>
            </a:r>
            <a:r>
              <a:rPr lang="de-DE" dirty="0"/>
              <a:t>	Fragebögen</a:t>
            </a:r>
            <a:endParaRPr lang="en-US" dirty="0"/>
          </a:p>
          <a:p>
            <a:r>
              <a:rPr lang="de-DE" dirty="0"/>
              <a:t>	PDF-Dateien</a:t>
            </a:r>
            <a:endParaRPr lang="en-US" dirty="0"/>
          </a:p>
          <a:p>
            <a:r>
              <a:rPr lang="de-DE" dirty="0"/>
              <a:t>	</a:t>
            </a:r>
            <a:r>
              <a:rPr lang="de-DE" dirty="0" smtClean="0"/>
              <a:t>Webportalen</a:t>
            </a:r>
            <a:endParaRPr lang="en-US" dirty="0"/>
          </a:p>
        </p:txBody>
      </p:sp>
      <p:sp>
        <p:nvSpPr>
          <p:cNvPr id="4" name="สี่เหลี่ยมผืนผ้า 3"/>
          <p:cNvSpPr/>
          <p:nvPr/>
        </p:nvSpPr>
        <p:spPr>
          <a:xfrm>
            <a:off x="6732240" y="6315811"/>
            <a:ext cx="2322239" cy="461665"/>
          </a:xfrm>
          <a:prstGeom prst="rect">
            <a:avLst/>
          </a:prstGeom>
        </p:spPr>
        <p:txBody>
          <a:bodyPr wrap="none">
            <a:spAutoFit/>
          </a:bodyPr>
          <a:lstStyle/>
          <a:p>
            <a:r>
              <a:rPr lang="en-US" sz="2400" dirty="0">
                <a:solidFill>
                  <a:srgbClr val="FFFF00"/>
                </a:solidFill>
              </a:rPr>
              <a:t>www.fastnote.de</a:t>
            </a:r>
          </a:p>
        </p:txBody>
      </p:sp>
      <p:pic>
        <p:nvPicPr>
          <p:cNvPr id="5" name="รูปภาพ 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899592" y="1556792"/>
            <a:ext cx="3096344" cy="2403536"/>
          </a:xfrm>
          <a:prstGeom prst="rect">
            <a:avLst/>
          </a:prstGeom>
          <a:ln w="34925">
            <a:solidFill>
              <a:srgbClr val="FFFFFF"/>
            </a:solidFill>
          </a:ln>
          <a:effectLst>
            <a:outerShdw blurRad="317500" dir="2700000" algn="ctr">
              <a:srgbClr val="000000">
                <a:alpha val="43000"/>
              </a:srgbClr>
            </a:outerShdw>
          </a:effectLst>
        </p:spPr>
      </p:pic>
      <p:pic>
        <p:nvPicPr>
          <p:cNvPr id="7" name="รูปภาพ 6"/>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2582095" y="3356992"/>
            <a:ext cx="1894101" cy="1894101"/>
          </a:xfrm>
          <a:prstGeom prst="rect">
            <a:avLst/>
          </a:prstGeom>
          <a:ln>
            <a:noFill/>
          </a:ln>
          <a:effectLst>
            <a:outerShdw blurRad="292100" dist="139700" dir="2700000" algn="tl" rotWithShape="0">
              <a:srgbClr val="333333">
                <a:alpha val="65000"/>
              </a:srgbClr>
            </a:outerShdw>
          </a:effectLst>
        </p:spPr>
      </p:pic>
      <p:pic>
        <p:nvPicPr>
          <p:cNvPr id="6" name="รูปภาพ 5"/>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2339752" y="4657803"/>
            <a:ext cx="769263" cy="769263"/>
          </a:xfrm>
          <a:prstGeom prst="rect">
            <a:avLst/>
          </a:prstGeom>
          <a:ln w="34925">
            <a:solidFill>
              <a:srgbClr val="FFFFFF"/>
            </a:solidFill>
          </a:ln>
          <a:effectLst>
            <a:outerShdw blurRad="317500" dir="2700000" algn="ctr">
              <a:srgbClr val="000000">
                <a:alpha val="43000"/>
              </a:srgbClr>
            </a:outerShdw>
          </a:effectLst>
        </p:spPr>
      </p:pic>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a:t>Garantiert!</a:t>
            </a:r>
            <a:endParaRPr lang="en-US" dirty="0">
              <a:latin typeface="+mj-lt"/>
            </a:endParaRPr>
          </a:p>
        </p:txBody>
      </p:sp>
      <p:sp>
        <p:nvSpPr>
          <p:cNvPr id="4" name="สี่เหลี่ยมผืนผ้า 3"/>
          <p:cNvSpPr/>
          <p:nvPr/>
        </p:nvSpPr>
        <p:spPr>
          <a:xfrm>
            <a:off x="6732240" y="6315811"/>
            <a:ext cx="2322239" cy="461665"/>
          </a:xfrm>
          <a:prstGeom prst="rect">
            <a:avLst/>
          </a:prstGeom>
        </p:spPr>
        <p:txBody>
          <a:bodyPr wrap="none">
            <a:spAutoFit/>
          </a:bodyPr>
          <a:lstStyle/>
          <a:p>
            <a:r>
              <a:rPr lang="en-US" sz="2400" dirty="0">
                <a:solidFill>
                  <a:srgbClr val="FFFF00"/>
                </a:solidFill>
              </a:rPr>
              <a:t>www.fastnote.de</a:t>
            </a:r>
          </a:p>
        </p:txBody>
      </p:sp>
      <p:sp>
        <p:nvSpPr>
          <p:cNvPr id="5" name="Text Placeholder 2"/>
          <p:cNvSpPr txBox="1">
            <a:spLocks/>
          </p:cNvSpPr>
          <p:nvPr/>
        </p:nvSpPr>
        <p:spPr>
          <a:xfrm>
            <a:off x="5004048" y="2492896"/>
            <a:ext cx="3830960" cy="1872208"/>
          </a:xfrm>
          <a:prstGeom prst="rect">
            <a:avLst/>
          </a:prstGeom>
        </p:spPr>
        <p:txBody>
          <a:bodyPr>
            <a:normAutofit/>
          </a:bodyPr>
          <a:lstStyle>
            <a:lvl1pPr marL="396875" indent="-396875" algn="l" defTabSz="914363" rtl="0" eaLnBrk="1" latinLnBrk="0" hangingPunct="1">
              <a:lnSpc>
                <a:spcPct val="90000"/>
              </a:lnSpc>
              <a:spcBef>
                <a:spcPct val="20000"/>
              </a:spcBef>
              <a:buFontTx/>
              <a:buBlip>
                <a:blip r:embed="rId3"/>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4"/>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4"/>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4"/>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4"/>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de-DE" dirty="0"/>
              <a:t>	vertraulich</a:t>
            </a:r>
            <a:endParaRPr lang="en-US" dirty="0"/>
          </a:p>
          <a:p>
            <a:r>
              <a:rPr lang="de-DE" dirty="0"/>
              <a:t>	sorgfältig</a:t>
            </a:r>
            <a:endParaRPr lang="en-US" dirty="0"/>
          </a:p>
          <a:p>
            <a:r>
              <a:rPr lang="de-DE" dirty="0"/>
              <a:t>	gewissenhaft</a:t>
            </a:r>
            <a:endParaRPr lang="en-US" dirty="0"/>
          </a:p>
        </p:txBody>
      </p:sp>
      <p:pic>
        <p:nvPicPr>
          <p:cNvPr id="6" name="รูปภาพ 5"/>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1187624" y="2132856"/>
            <a:ext cx="3042550" cy="2334465"/>
          </a:xfrm>
          <a:prstGeom prst="rect">
            <a:avLst/>
          </a:prstGeom>
          <a:ln w="34925">
            <a:solidFill>
              <a:srgbClr val="FFFFFF"/>
            </a:solidFill>
          </a:ln>
          <a:effectLst>
            <a:outerShdw blurRad="317500" dir="2700000" algn="ctr">
              <a:srgbClr val="000000">
                <a:alpha val="43000"/>
              </a:srgbClr>
            </a:outerShdw>
          </a:effectLst>
        </p:spPr>
      </p:pic>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de-DE" dirty="0"/>
              <a:t>Bestimmt!</a:t>
            </a:r>
            <a:endParaRPr lang="en-US" dirty="0">
              <a:latin typeface="+mj-lt"/>
            </a:endParaRPr>
          </a:p>
        </p:txBody>
      </p:sp>
      <p:sp>
        <p:nvSpPr>
          <p:cNvPr id="4" name="สี่เหลี่ยมผืนผ้า 3"/>
          <p:cNvSpPr/>
          <p:nvPr/>
        </p:nvSpPr>
        <p:spPr>
          <a:xfrm>
            <a:off x="6732240" y="6315811"/>
            <a:ext cx="2322239" cy="461665"/>
          </a:xfrm>
          <a:prstGeom prst="rect">
            <a:avLst/>
          </a:prstGeom>
        </p:spPr>
        <p:txBody>
          <a:bodyPr wrap="none">
            <a:spAutoFit/>
          </a:bodyPr>
          <a:lstStyle/>
          <a:p>
            <a:r>
              <a:rPr lang="en-US" sz="2400" dirty="0">
                <a:solidFill>
                  <a:srgbClr val="FFFF00"/>
                </a:solidFill>
              </a:rPr>
              <a:t>www.fastnote.de</a:t>
            </a:r>
          </a:p>
        </p:txBody>
      </p:sp>
      <p:sp>
        <p:nvSpPr>
          <p:cNvPr id="7" name="Text Placeholder 2"/>
          <p:cNvSpPr txBox="1">
            <a:spLocks/>
          </p:cNvSpPr>
          <p:nvPr/>
        </p:nvSpPr>
        <p:spPr>
          <a:xfrm>
            <a:off x="5004048" y="2492896"/>
            <a:ext cx="3830960" cy="1872208"/>
          </a:xfrm>
          <a:prstGeom prst="rect">
            <a:avLst/>
          </a:prstGeom>
        </p:spPr>
        <p:txBody>
          <a:bodyPr>
            <a:normAutofit/>
          </a:bodyPr>
          <a:lstStyle>
            <a:lvl1pPr marL="396875" indent="-396875" algn="l" defTabSz="914363" rtl="0" eaLnBrk="1" latinLnBrk="0" hangingPunct="1">
              <a:lnSpc>
                <a:spcPct val="90000"/>
              </a:lnSpc>
              <a:spcBef>
                <a:spcPct val="20000"/>
              </a:spcBef>
              <a:buFontTx/>
              <a:buBlip>
                <a:blip r:embed="rId3"/>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4"/>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4"/>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4"/>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4"/>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de-DE" dirty="0"/>
              <a:t> </a:t>
            </a:r>
            <a:r>
              <a:rPr lang="de-DE" dirty="0" smtClean="0"/>
              <a:t>     preiswert</a:t>
            </a:r>
            <a:endParaRPr lang="en-US" dirty="0"/>
          </a:p>
          <a:p>
            <a:r>
              <a:rPr lang="de-DE" dirty="0"/>
              <a:t>	professionell</a:t>
            </a:r>
            <a:endParaRPr lang="en-US" dirty="0"/>
          </a:p>
          <a:p>
            <a:r>
              <a:rPr lang="de-DE" dirty="0"/>
              <a:t>	termingerecht</a:t>
            </a:r>
            <a:endParaRPr lang="en-US" dirty="0"/>
          </a:p>
        </p:txBody>
      </p:sp>
      <p:pic>
        <p:nvPicPr>
          <p:cNvPr id="8" name="รูปภาพ 7"/>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611560" y="1844824"/>
            <a:ext cx="4176464" cy="2761523"/>
          </a:xfrm>
          <a:prstGeom prst="rect">
            <a:avLst/>
          </a:prstGeom>
          <a:ln w="34925">
            <a:solidFill>
              <a:srgbClr val="FFFFFF"/>
            </a:solidFill>
          </a:ln>
          <a:effectLst>
            <a:outerShdw blurRad="317500" dir="2700000" algn="ctr">
              <a:srgbClr val="000000">
                <a:alpha val="43000"/>
              </a:srgbClr>
            </a:outerShdw>
          </a:effectLst>
        </p:spPr>
      </p:pic>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a:t>Wie?</a:t>
            </a:r>
            <a:endParaRPr lang="en-US" dirty="0">
              <a:latin typeface="+mj-lt"/>
            </a:endParaRPr>
          </a:p>
        </p:txBody>
      </p:sp>
      <p:sp>
        <p:nvSpPr>
          <p:cNvPr id="4" name="สี่เหลี่ยมผืนผ้า 3"/>
          <p:cNvSpPr/>
          <p:nvPr/>
        </p:nvSpPr>
        <p:spPr>
          <a:xfrm>
            <a:off x="6732240" y="6315811"/>
            <a:ext cx="2322239" cy="461665"/>
          </a:xfrm>
          <a:prstGeom prst="rect">
            <a:avLst/>
          </a:prstGeom>
        </p:spPr>
        <p:txBody>
          <a:bodyPr wrap="none">
            <a:spAutoFit/>
          </a:bodyPr>
          <a:lstStyle/>
          <a:p>
            <a:r>
              <a:rPr lang="en-US" sz="2400" dirty="0">
                <a:solidFill>
                  <a:srgbClr val="FFFF00"/>
                </a:solidFill>
              </a:rPr>
              <a:t>www.fastnote.de</a:t>
            </a:r>
          </a:p>
        </p:txBody>
      </p:sp>
      <p:sp>
        <p:nvSpPr>
          <p:cNvPr id="5" name="Text Placeholder 2"/>
          <p:cNvSpPr txBox="1">
            <a:spLocks/>
          </p:cNvSpPr>
          <p:nvPr/>
        </p:nvSpPr>
        <p:spPr>
          <a:xfrm>
            <a:off x="5004048" y="2547907"/>
            <a:ext cx="3830960" cy="1872208"/>
          </a:xfrm>
          <a:prstGeom prst="rect">
            <a:avLst/>
          </a:prstGeom>
        </p:spPr>
        <p:txBody>
          <a:bodyPr>
            <a:normAutofit/>
          </a:bodyPr>
          <a:lstStyle>
            <a:lvl1pPr marL="396875" indent="-396875" algn="l" defTabSz="914363" rtl="0" eaLnBrk="1" latinLnBrk="0" hangingPunct="1">
              <a:lnSpc>
                <a:spcPct val="90000"/>
              </a:lnSpc>
              <a:spcBef>
                <a:spcPct val="20000"/>
              </a:spcBef>
              <a:buFontTx/>
              <a:buBlip>
                <a:blip r:embed="rId3"/>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4"/>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4"/>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4"/>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4"/>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de-DE" dirty="0"/>
              <a:t> </a:t>
            </a:r>
            <a:r>
              <a:rPr lang="de-DE" dirty="0" smtClean="0"/>
              <a:t>     abtippen</a:t>
            </a:r>
            <a:endParaRPr lang="en-US" dirty="0"/>
          </a:p>
          <a:p>
            <a:r>
              <a:rPr lang="de-DE" dirty="0"/>
              <a:t>	abschreiben</a:t>
            </a:r>
            <a:endParaRPr lang="en-US" dirty="0"/>
          </a:p>
          <a:p>
            <a:r>
              <a:rPr lang="de-DE" dirty="0"/>
              <a:t>	übertragen</a:t>
            </a:r>
            <a:endParaRPr lang="en-US" dirty="0"/>
          </a:p>
        </p:txBody>
      </p:sp>
      <p:pic>
        <p:nvPicPr>
          <p:cNvPr id="7" name="รูปภาพ 6"/>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611560" y="1196751"/>
            <a:ext cx="2480848" cy="2702311"/>
          </a:xfrm>
          <a:prstGeom prst="rect">
            <a:avLst/>
          </a:prstGeom>
          <a:ln w="34925">
            <a:solidFill>
              <a:srgbClr val="FFFFFF"/>
            </a:solidFill>
          </a:ln>
          <a:effectLst>
            <a:outerShdw blurRad="317500" dir="2700000" algn="ctr">
              <a:srgbClr val="000000">
                <a:alpha val="43000"/>
              </a:srgbClr>
            </a:outerShdw>
          </a:effectLst>
        </p:spPr>
      </p:pic>
      <p:pic>
        <p:nvPicPr>
          <p:cNvPr id="6" name="รูปภาพ 5"/>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1438225" y="3284984"/>
            <a:ext cx="3308366" cy="2520280"/>
          </a:xfrm>
          <a:prstGeom prst="rect">
            <a:avLst/>
          </a:prstGeom>
          <a:ln w="34925">
            <a:solidFill>
              <a:srgbClr val="FFFFFF"/>
            </a:solidFill>
          </a:ln>
          <a:effectLst>
            <a:outerShdw blurRad="317500" dir="2700000" algn="ctr">
              <a:srgbClr val="000000">
                <a:alpha val="43000"/>
              </a:srgbClr>
            </a:outerShdw>
          </a:effectLst>
        </p:spPr>
      </p:pic>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a:t>Wohin?</a:t>
            </a:r>
            <a:endParaRPr lang="en-US" dirty="0">
              <a:latin typeface="+mj-lt"/>
            </a:endParaRPr>
          </a:p>
        </p:txBody>
      </p:sp>
      <p:sp>
        <p:nvSpPr>
          <p:cNvPr id="4" name="สี่เหลี่ยมผืนผ้า 3"/>
          <p:cNvSpPr/>
          <p:nvPr/>
        </p:nvSpPr>
        <p:spPr>
          <a:xfrm>
            <a:off x="6732240" y="6315811"/>
            <a:ext cx="2322239" cy="461665"/>
          </a:xfrm>
          <a:prstGeom prst="rect">
            <a:avLst/>
          </a:prstGeom>
        </p:spPr>
        <p:txBody>
          <a:bodyPr wrap="none">
            <a:spAutoFit/>
          </a:bodyPr>
          <a:lstStyle/>
          <a:p>
            <a:r>
              <a:rPr lang="en-US" sz="2400" dirty="0">
                <a:solidFill>
                  <a:srgbClr val="FFFF00"/>
                </a:solidFill>
              </a:rPr>
              <a:t>www.fastnote.de</a:t>
            </a:r>
          </a:p>
        </p:txBody>
      </p:sp>
      <p:sp>
        <p:nvSpPr>
          <p:cNvPr id="5" name="Text Placeholder 2"/>
          <p:cNvSpPr txBox="1">
            <a:spLocks/>
          </p:cNvSpPr>
          <p:nvPr/>
        </p:nvSpPr>
        <p:spPr>
          <a:xfrm>
            <a:off x="5244344" y="2420888"/>
            <a:ext cx="3830960" cy="1872208"/>
          </a:xfrm>
          <a:prstGeom prst="rect">
            <a:avLst/>
          </a:prstGeom>
        </p:spPr>
        <p:txBody>
          <a:bodyPr>
            <a:normAutofit/>
          </a:bodyPr>
          <a:lstStyle>
            <a:lvl1pPr marL="396875" indent="-396875" algn="l" defTabSz="914363" rtl="0" eaLnBrk="1" latinLnBrk="0" hangingPunct="1">
              <a:lnSpc>
                <a:spcPct val="90000"/>
              </a:lnSpc>
              <a:spcBef>
                <a:spcPct val="20000"/>
              </a:spcBef>
              <a:buFontTx/>
              <a:buBlip>
                <a:blip r:embed="rId3"/>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4"/>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4"/>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4"/>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4"/>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de-DE" dirty="0"/>
              <a:t>	Datenbank</a:t>
            </a:r>
            <a:endParaRPr lang="en-US" dirty="0"/>
          </a:p>
          <a:p>
            <a:r>
              <a:rPr lang="de-DE" dirty="0"/>
              <a:t>	Word</a:t>
            </a:r>
            <a:endParaRPr lang="en-US" dirty="0"/>
          </a:p>
          <a:p>
            <a:r>
              <a:rPr lang="de-DE" dirty="0"/>
              <a:t>	Excel</a:t>
            </a:r>
            <a:endParaRPr lang="en-US" dirty="0"/>
          </a:p>
        </p:txBody>
      </p:sp>
      <p:pic>
        <p:nvPicPr>
          <p:cNvPr id="6" name="รูปภาพ 5"/>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899592" y="1582823"/>
            <a:ext cx="1020913" cy="1008112"/>
          </a:xfrm>
          <a:prstGeom prst="rect">
            <a:avLst/>
          </a:prstGeom>
          <a:ln w="34925">
            <a:solidFill>
              <a:srgbClr val="FFFFFF"/>
            </a:solidFill>
          </a:ln>
          <a:effectLst>
            <a:outerShdw blurRad="317500" dir="2700000" algn="ctr">
              <a:srgbClr val="000000">
                <a:alpha val="43000"/>
              </a:srgbClr>
            </a:outerShdw>
          </a:effectLst>
        </p:spPr>
      </p:pic>
      <p:pic>
        <p:nvPicPr>
          <p:cNvPr id="7" name="รูปภาพ 6"/>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904435" y="2852936"/>
            <a:ext cx="1016070" cy="1008112"/>
          </a:xfrm>
          <a:prstGeom prst="rect">
            <a:avLst/>
          </a:prstGeom>
          <a:ln w="34925">
            <a:solidFill>
              <a:srgbClr val="FFFFFF"/>
            </a:solidFill>
          </a:ln>
          <a:effectLst>
            <a:outerShdw blurRad="317500" dir="2700000" algn="ctr">
              <a:srgbClr val="000000">
                <a:alpha val="43000"/>
              </a:srgbClr>
            </a:outerShdw>
          </a:effectLst>
        </p:spPr>
      </p:pic>
      <p:pic>
        <p:nvPicPr>
          <p:cNvPr id="8" name="รูปภาพ 7"/>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2195736" y="2143158"/>
            <a:ext cx="1769184" cy="1765347"/>
          </a:xfrm>
          <a:prstGeom prst="rect">
            <a:avLst/>
          </a:prstGeom>
          <a:ln w="34925">
            <a:solidFill>
              <a:srgbClr val="FFFFFF"/>
            </a:solidFill>
          </a:ln>
          <a:effectLst>
            <a:outerShdw blurRad="317500" dir="2700000" algn="ctr">
              <a:srgbClr val="000000">
                <a:alpha val="43000"/>
              </a:srgbClr>
            </a:outerShdw>
          </a:effectLst>
        </p:spPr>
      </p:pic>
      <p:pic>
        <p:nvPicPr>
          <p:cNvPr id="9" name="รูปภาพ 8"/>
          <p:cNvPicPr>
            <a:picLocks noChangeAspect="1"/>
          </p:cNvPicPr>
          <p:nvPr/>
        </p:nvPicPr>
        <p:blipFill>
          <a:blip r:embed="rId8" cstate="print">
            <a:extLst>
              <a:ext uri="{28A0092B-C50C-407E-A947-70E740481C1C}">
                <a14:useLocalDpi xmlns:a14="http://schemas.microsoft.com/office/drawing/2010/main" xmlns="" val="0"/>
              </a:ext>
            </a:extLst>
          </a:blip>
          <a:stretch>
            <a:fillRect/>
          </a:stretch>
        </p:blipFill>
        <p:spPr>
          <a:xfrm>
            <a:off x="3376747" y="3429000"/>
            <a:ext cx="1501866" cy="1501866"/>
          </a:xfrm>
          <a:prstGeom prst="rect">
            <a:avLst/>
          </a:prstGeom>
          <a:ln w="34925">
            <a:solidFill>
              <a:srgbClr val="FFFFFF"/>
            </a:solidFill>
          </a:ln>
          <a:effectLst>
            <a:outerShdw blurRad="317500" dir="2700000" algn="ctr">
              <a:srgbClr val="000000">
                <a:alpha val="43000"/>
              </a:srgbClr>
            </a:outerShdw>
          </a:effectLst>
        </p:spPr>
      </p:pic>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43608" y="692696"/>
            <a:ext cx="7043208" cy="1523494"/>
          </a:xfrm>
        </p:spPr>
        <p:txBody>
          <a:bodyPr/>
          <a:lstStyle/>
          <a:p>
            <a:r>
              <a:rPr lang="de-DE" b="1" dirty="0">
                <a:cs typeface="Arial" pitchFamily="34" charset="0"/>
              </a:rPr>
              <a:t>Schreibarbeiten</a:t>
            </a:r>
            <a:endParaRPr lang="en-US" dirty="0">
              <a:cs typeface="Arial" pitchFamily="34" charset="0"/>
            </a:endParaRPr>
          </a:p>
        </p:txBody>
      </p:sp>
      <p:sp>
        <p:nvSpPr>
          <p:cNvPr id="5" name="สี่เหลี่ยมผืนผ้า 4"/>
          <p:cNvSpPr/>
          <p:nvPr/>
        </p:nvSpPr>
        <p:spPr>
          <a:xfrm>
            <a:off x="6732240" y="6315811"/>
            <a:ext cx="2322239" cy="461665"/>
          </a:xfrm>
          <a:prstGeom prst="rect">
            <a:avLst/>
          </a:prstGeom>
        </p:spPr>
        <p:txBody>
          <a:bodyPr wrap="none">
            <a:spAutoFit/>
          </a:bodyPr>
          <a:lstStyle/>
          <a:p>
            <a:r>
              <a:rPr lang="en-US" sz="2400" dirty="0">
                <a:solidFill>
                  <a:srgbClr val="FFFF00"/>
                </a:solidFill>
              </a:rPr>
              <a:t>www.fastnote.de</a:t>
            </a:r>
          </a:p>
        </p:txBody>
      </p:sp>
      <p:sp>
        <p:nvSpPr>
          <p:cNvPr id="6" name="ชื่อเรื่องรอง 5"/>
          <p:cNvSpPr>
            <a:spLocks noGrp="1"/>
          </p:cNvSpPr>
          <p:nvPr>
            <p:ph type="subTitle" idx="1"/>
          </p:nvPr>
        </p:nvSpPr>
        <p:spPr>
          <a:xfrm>
            <a:off x="1115616" y="1844824"/>
            <a:ext cx="7272808" cy="461665"/>
          </a:xfrm>
        </p:spPr>
        <p:txBody>
          <a:bodyPr/>
          <a:lstStyle/>
          <a:p>
            <a:r>
              <a:rPr lang="de-DE" dirty="0"/>
              <a:t> </a:t>
            </a:r>
            <a:endParaRPr lang="en-US" sz="2800" dirty="0">
              <a:latin typeface="Arial" pitchFamily="34" charset="0"/>
              <a:cs typeface="Arial" pitchFamily="34" charset="0"/>
            </a:endParaRPr>
          </a:p>
          <a:p>
            <a:r>
              <a:rPr lang="de-DE" sz="2800" dirty="0" smtClean="0">
                <a:latin typeface="Arial" pitchFamily="34" charset="0"/>
                <a:cs typeface="Arial" pitchFamily="34" charset="0"/>
              </a:rPr>
              <a:t>Per Hand ausgefüllte </a:t>
            </a:r>
            <a:r>
              <a:rPr lang="de-DE" sz="2800" dirty="0">
                <a:latin typeface="Arial" pitchFamily="34" charset="0"/>
                <a:cs typeface="Arial" pitchFamily="34" charset="0"/>
              </a:rPr>
              <a:t>Fragebögen vertraulich und preiswert abtippen in eine Datenbank</a:t>
            </a:r>
            <a:r>
              <a:rPr lang="de-DE" sz="2800" dirty="0" smtClean="0">
                <a:latin typeface="Arial" pitchFamily="34" charset="0"/>
                <a:cs typeface="Arial" pitchFamily="34" charset="0"/>
              </a:rPr>
              <a:t>!</a:t>
            </a:r>
          </a:p>
          <a:p>
            <a:endParaRPr lang="en-US" sz="1800" dirty="0">
              <a:latin typeface="Arial" pitchFamily="34" charset="0"/>
              <a:cs typeface="Arial" pitchFamily="34" charset="0"/>
            </a:endParaRPr>
          </a:p>
          <a:p>
            <a:r>
              <a:rPr lang="de-DE" sz="2800" dirty="0">
                <a:latin typeface="Arial" pitchFamily="34" charset="0"/>
                <a:cs typeface="Arial" pitchFamily="34" charset="0"/>
              </a:rPr>
              <a:t>Daten sorgfältig und professionell abschreiben in Word</a:t>
            </a:r>
            <a:r>
              <a:rPr lang="de-DE" sz="2800" dirty="0" smtClean="0">
                <a:latin typeface="Arial" pitchFamily="34" charset="0"/>
                <a:cs typeface="Arial" pitchFamily="34" charset="0"/>
              </a:rPr>
              <a:t>!</a:t>
            </a:r>
          </a:p>
          <a:p>
            <a:endParaRPr lang="en-US" sz="1800" dirty="0">
              <a:latin typeface="Arial" pitchFamily="34" charset="0"/>
              <a:cs typeface="Arial" pitchFamily="34" charset="0"/>
            </a:endParaRPr>
          </a:p>
          <a:p>
            <a:r>
              <a:rPr lang="de-DE" sz="2800" dirty="0">
                <a:latin typeface="Arial" pitchFamily="34" charset="0"/>
                <a:cs typeface="Arial" pitchFamily="34" charset="0"/>
              </a:rPr>
              <a:t>Adressinformationen aus Webportalen gewissenhaft und termingerecht übertragen in Excel</a:t>
            </a:r>
            <a:r>
              <a:rPr lang="de-DE" sz="2800" dirty="0" smtClean="0">
                <a:latin typeface="Arial" pitchFamily="34" charset="0"/>
                <a:cs typeface="Arial" pitchFamily="34" charset="0"/>
              </a:rPr>
              <a:t>!</a:t>
            </a:r>
            <a:endParaRPr lang="en-US" sz="2800" dirty="0">
              <a:latin typeface="Arial" pitchFamily="34" charset="0"/>
              <a:cs typeface="Arial" pitchFamily="34" charset="0"/>
            </a:endParaRPr>
          </a:p>
        </p:txBody>
      </p:sp>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87624" y="548680"/>
            <a:ext cx="7043208" cy="1192571"/>
          </a:xfrm>
        </p:spPr>
        <p:txBody>
          <a:bodyPr/>
          <a:lstStyle/>
          <a:p>
            <a:r>
              <a:rPr lang="de-DE" dirty="0">
                <a:effectLst/>
              </a:rPr>
              <a:t> </a:t>
            </a:r>
            <a:r>
              <a:rPr lang="en-US" dirty="0">
                <a:effectLst/>
              </a:rPr>
              <a:t/>
            </a:r>
            <a:br>
              <a:rPr lang="en-US" dirty="0">
                <a:effectLst/>
              </a:rPr>
            </a:br>
            <a:r>
              <a:rPr lang="de-DE" b="1" dirty="0">
                <a:effectLst/>
              </a:rPr>
              <a:t>fastNOTE SchreibService </a:t>
            </a:r>
            <a:r>
              <a:rPr lang="de-DE" sz="3600" dirty="0" smtClean="0">
                <a:effectLst/>
              </a:rPr>
              <a:t/>
            </a:r>
            <a:br>
              <a:rPr lang="de-DE" sz="3600" dirty="0" smtClean="0">
                <a:effectLst/>
              </a:rPr>
            </a:br>
            <a:r>
              <a:rPr lang="de-DE" sz="3600" dirty="0" smtClean="0">
                <a:effectLst/>
              </a:rPr>
              <a:t>Ihr </a:t>
            </a:r>
            <a:r>
              <a:rPr lang="de-DE" sz="3600" dirty="0">
                <a:effectLst/>
              </a:rPr>
              <a:t>Ansprechpartner für Schreibarbeiten!</a:t>
            </a:r>
            <a:endParaRPr lang="en-US" sz="3600" dirty="0">
              <a:effectLst/>
            </a:endParaRPr>
          </a:p>
        </p:txBody>
      </p:sp>
      <p:sp>
        <p:nvSpPr>
          <p:cNvPr id="5" name="สี่เหลี่ยมผืนผ้า 4"/>
          <p:cNvSpPr/>
          <p:nvPr/>
        </p:nvSpPr>
        <p:spPr>
          <a:xfrm>
            <a:off x="6732240" y="6315811"/>
            <a:ext cx="2322239" cy="461665"/>
          </a:xfrm>
          <a:prstGeom prst="rect">
            <a:avLst/>
          </a:prstGeom>
        </p:spPr>
        <p:txBody>
          <a:bodyPr wrap="none">
            <a:spAutoFit/>
          </a:bodyPr>
          <a:lstStyle/>
          <a:p>
            <a:r>
              <a:rPr lang="en-US" sz="2400" dirty="0">
                <a:solidFill>
                  <a:srgbClr val="FFFF00"/>
                </a:solidFill>
              </a:rPr>
              <a:t>www.fastnote.de</a:t>
            </a:r>
          </a:p>
        </p:txBody>
      </p:sp>
      <p:pic>
        <p:nvPicPr>
          <p:cNvPr id="6" name="รูปภาพ 5"/>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691680" y="2602497"/>
            <a:ext cx="5990910" cy="2536598"/>
          </a:xfrm>
          <a:prstGeom prst="rect">
            <a:avLst/>
          </a:prstGeom>
          <a:ln w="34925">
            <a:solidFill>
              <a:srgbClr val="FFFFFF"/>
            </a:solidFill>
          </a:ln>
          <a:effectLst>
            <a:outerShdw blurRad="317500" dir="2700000" algn="ctr">
              <a:srgbClr val="000000">
                <a:alpha val="43000"/>
              </a:srgbClr>
            </a:outerShdw>
          </a:effectLst>
        </p:spPr>
      </p:pic>
    </p:spTree>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TS010286749">
  <a:themeElements>
    <a:clrScheme name="Purple Template-Template">
      <a:dk1>
        <a:srgbClr val="000000"/>
      </a:dk1>
      <a:lt1>
        <a:srgbClr val="FFFFFF"/>
      </a:lt1>
      <a:dk2>
        <a:srgbClr val="663474"/>
      </a:dk2>
      <a:lt2>
        <a:srgbClr val="DBB7FF"/>
      </a:lt2>
      <a:accent1>
        <a:srgbClr val="FFC000"/>
      </a:accent1>
      <a:accent2>
        <a:srgbClr val="3497AE"/>
      </a:accent2>
      <a:accent3>
        <a:srgbClr val="DF8045"/>
      </a:accent3>
      <a:accent4>
        <a:srgbClr val="7DCC2E"/>
      </a:accent4>
      <a:accent5>
        <a:srgbClr val="FF9929"/>
      </a:accent5>
      <a:accent6>
        <a:srgbClr val="2681E6"/>
      </a:accent6>
      <a:hlink>
        <a:srgbClr val="F0ED7B"/>
      </a:hlink>
      <a:folHlink>
        <a:srgbClr val="F3EB4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rgbClr val="FFFFFF"/>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2.xml><?xml version="1.0" encoding="utf-8"?>
<a:theme xmlns:a="http://schemas.openxmlformats.org/drawingml/2006/main" name="White with Courier font for code slides">
  <a:themeElements>
    <a:clrScheme name="Blue Template-Template">
      <a:dk1>
        <a:srgbClr val="000000"/>
      </a:dk1>
      <a:lt1>
        <a:srgbClr val="FFFFFF"/>
      </a:lt1>
      <a:dk2>
        <a:srgbClr val="050595"/>
      </a:dk2>
      <a:lt2>
        <a:srgbClr val="FFFFFF"/>
      </a:lt2>
      <a:accent1>
        <a:srgbClr val="FFC000"/>
      </a:accent1>
      <a:accent2>
        <a:srgbClr val="3497AE"/>
      </a:accent2>
      <a:accent3>
        <a:srgbClr val="DF8045"/>
      </a:accent3>
      <a:accent4>
        <a:srgbClr val="7DCC2E"/>
      </a:accent4>
      <a:accent5>
        <a:srgbClr val="FF9929"/>
      </a:accent5>
      <a:accent6>
        <a:srgbClr val="7D3DA1"/>
      </a:accent6>
      <a:hlink>
        <a:srgbClr val="F3EB4F"/>
      </a:hlink>
      <a:folHlink>
        <a:srgbClr val="7DDD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109728" tIns="54864" rIns="109728" bIns="54864" numCol="1" rtlCol="0" anchor="ctr" anchorCtr="0" compatLnSpc="1">
        <a:prstTxWarp prst="textNoShape">
          <a:avLst/>
        </a:prstTxWarp>
      </a:bodyPr>
      <a:lstStyle>
        <a:defPPr marL="0" marR="0" indent="0" algn="ctr" defTabSz="1096963" rtl="0" eaLnBrk="1" fontAlgn="base" latinLnBrk="0" hangingPunct="1">
          <a:lnSpc>
            <a:spcPct val="100000"/>
          </a:lnSpc>
          <a:spcBef>
            <a:spcPct val="0"/>
          </a:spcBef>
          <a:spcAft>
            <a:spcPct val="0"/>
          </a:spcAft>
          <a:buClrTx/>
          <a:buSzTx/>
          <a:buFontTx/>
          <a:buNone/>
          <a:tabLst/>
          <a:defRPr kumimoji="0"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FE8BBDE3-6EF9-46EF-BD8C-5548CCD0692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TS010286749</Template>
  <TotalTime>50</TotalTime>
  <Words>645</Words>
  <Application>Microsoft Office PowerPoint</Application>
  <PresentationFormat>Bildschirmpräsentation (4:3)</PresentationFormat>
  <Paragraphs>70</Paragraphs>
  <Slides>9</Slides>
  <Notes>9</Notes>
  <HiddenSlides>0</HiddenSlides>
  <MMClips>0</MMClips>
  <ScaleCrop>false</ScaleCrop>
  <HeadingPairs>
    <vt:vector size="4" baseType="variant">
      <vt:variant>
        <vt:lpstr>Design</vt:lpstr>
      </vt:variant>
      <vt:variant>
        <vt:i4>2</vt:i4>
      </vt:variant>
      <vt:variant>
        <vt:lpstr>Folientitel</vt:lpstr>
      </vt:variant>
      <vt:variant>
        <vt:i4>9</vt:i4>
      </vt:variant>
    </vt:vector>
  </HeadingPairs>
  <TitlesOfParts>
    <vt:vector size="11" baseType="lpstr">
      <vt:lpstr>TS010286749</vt:lpstr>
      <vt:lpstr>White with Courier font for code slides</vt:lpstr>
      <vt:lpstr>fastNOTE SchreibService  Leistungsportfolio </vt:lpstr>
      <vt:lpstr> Was?</vt:lpstr>
      <vt:lpstr>Woher?</vt:lpstr>
      <vt:lpstr>Garantiert!</vt:lpstr>
      <vt:lpstr>Bestimmt!</vt:lpstr>
      <vt:lpstr>Wie?</vt:lpstr>
      <vt:lpstr>Wohin?</vt:lpstr>
      <vt:lpstr>Schreibarbeiten</vt:lpstr>
      <vt:lpstr>  fastNOTE SchreibService  Ihr Ansprechpartner für Schreibarbeiten!</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fastNOTE SchreibService   Leistungsportfolio</dc:title>
  <dc:creator>Microsoft</dc:creator>
  <cp:lastModifiedBy>SEACN</cp:lastModifiedBy>
  <cp:revision>9</cp:revision>
  <dcterms:created xsi:type="dcterms:W3CDTF">2012-08-21T09:45:31Z</dcterms:created>
  <dcterms:modified xsi:type="dcterms:W3CDTF">2012-08-20T13:11:34Z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TC102867499990</vt:lpwstr>
  </property>
</Properties>
</file>