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92" r:id="rId3"/>
    <p:sldId id="277" r:id="rId4"/>
    <p:sldId id="259" r:id="rId5"/>
    <p:sldId id="260" r:id="rId6"/>
    <p:sldId id="293" r:id="rId7"/>
    <p:sldId id="262" r:id="rId8"/>
    <p:sldId id="280" r:id="rId9"/>
    <p:sldId id="286" r:id="rId10"/>
    <p:sldId id="290" r:id="rId11"/>
    <p:sldId id="287" r:id="rId12"/>
    <p:sldId id="276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0C0C0"/>
    <a:srgbClr val="975E0B"/>
    <a:srgbClr val="447EC4"/>
    <a:srgbClr val="2A684C"/>
    <a:srgbClr val="CFDBD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99" autoAdjust="0"/>
    <p:restoredTop sz="94660" autoAdjust="0"/>
  </p:normalViewPr>
  <p:slideViewPr>
    <p:cSldViewPr>
      <p:cViewPr>
        <p:scale>
          <a:sx n="100" d="100"/>
          <a:sy n="100" d="100"/>
        </p:scale>
        <p:origin x="-294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9A1633-43F7-4C7B-AFFE-2D1107C7197F}" type="datetimeFigureOut">
              <a:rPr lang="th-TH" smtClean="0"/>
              <a:pPr/>
              <a:t>14/09/55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575FF4-39B5-4EC3-8A73-35EF9E697FE9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75FF4-39B5-4EC3-8A73-35EF9E697FE9}" type="slidenum">
              <a:rPr lang="th-TH" smtClean="0"/>
              <a:pPr/>
              <a:t>11</a:t>
            </a:fld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 descr="a1"/>
          <p:cNvSpPr>
            <a:spLocks noChangeArrowheads="1"/>
          </p:cNvSpPr>
          <p:nvPr/>
        </p:nvSpPr>
        <p:spPr bwMode="gray">
          <a:xfrm>
            <a:off x="2286000" y="0"/>
            <a:ext cx="2286000" cy="31242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gray">
          <a:xfrm>
            <a:off x="0" y="0"/>
            <a:ext cx="2209800" cy="3124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6" name="Rectangle 19"/>
          <p:cNvSpPr>
            <a:spLocks noChangeArrowheads="1"/>
          </p:cNvSpPr>
          <p:nvPr/>
        </p:nvSpPr>
        <p:spPr bwMode="gray">
          <a:xfrm>
            <a:off x="4648200" y="0"/>
            <a:ext cx="2209800" cy="31242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7" name="Rectangle 20" descr="a2"/>
          <p:cNvSpPr>
            <a:spLocks noChangeArrowheads="1"/>
          </p:cNvSpPr>
          <p:nvPr/>
        </p:nvSpPr>
        <p:spPr bwMode="gray">
          <a:xfrm>
            <a:off x="6934200" y="0"/>
            <a:ext cx="2209800" cy="31242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8" name="Rectangle 21"/>
          <p:cNvSpPr>
            <a:spLocks noChangeArrowheads="1"/>
          </p:cNvSpPr>
          <p:nvPr/>
        </p:nvSpPr>
        <p:spPr bwMode="gray">
          <a:xfrm>
            <a:off x="2286000" y="3124200"/>
            <a:ext cx="6858000" cy="609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9" name="Rectangle 22"/>
          <p:cNvSpPr>
            <a:spLocks noChangeArrowheads="1"/>
          </p:cNvSpPr>
          <p:nvPr/>
        </p:nvSpPr>
        <p:spPr bwMode="gray">
          <a:xfrm>
            <a:off x="0" y="3124200"/>
            <a:ext cx="9144000" cy="152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444500" y="2514600"/>
            <a:ext cx="1765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Arial Black" pitchFamily="34" charset="0"/>
                <a:ea typeface="宋体" charset="-122"/>
              </a:rPr>
              <a:t>L o g 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3048000"/>
            <a:ext cx="6705600" cy="685800"/>
          </a:xfrm>
        </p:spPr>
        <p:txBody>
          <a:bodyPr/>
          <a:lstStyle>
            <a:lvl1pPr algn="ctr">
              <a:defRPr sz="3600"/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286000" y="3886200"/>
            <a:ext cx="6719888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>
                <a:latin typeface="Verdana" pitchFamily="34" charset="0"/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0"/>
          </p:nvPr>
        </p:nvSpPr>
        <p:spPr bwMode="gray">
          <a:xfrm>
            <a:off x="457200" y="6551613"/>
            <a:ext cx="2133600" cy="169862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effectLst/>
                <a:latin typeface="Arial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11"/>
          </p:nvPr>
        </p:nvSpPr>
        <p:spPr bwMode="gray">
          <a:xfrm>
            <a:off x="3124200" y="6553200"/>
            <a:ext cx="2895600" cy="168275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>
                <a:effectLst/>
                <a:latin typeface="Arial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12"/>
          </p:nvPr>
        </p:nvSpPr>
        <p:spPr bwMode="gray">
          <a:xfrm>
            <a:off x="6553200" y="6553200"/>
            <a:ext cx="2133600" cy="168275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>
                <a:effectLst/>
                <a:latin typeface="Arial" charset="0"/>
              </a:defRPr>
            </a:lvl1pPr>
          </a:lstStyle>
          <a:p>
            <a:fld id="{292B58D6-62CB-4AA5-BAED-A87E8A2A1DE7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BB90EC-557A-4A2E-BEA1-B91FEBACE35D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31838"/>
            <a:ext cx="2057400" cy="5567362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31838"/>
            <a:ext cx="6019800" cy="5567362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D37626-4462-4A03-A459-517DDAC331EB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425" y="731838"/>
            <a:ext cx="7800975" cy="563562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419225"/>
            <a:ext cx="8229600" cy="4879975"/>
          </a:xfrm>
        </p:spPr>
        <p:txBody>
          <a:bodyPr/>
          <a:lstStyle/>
          <a:p>
            <a:pPr lvl="0"/>
            <a:r>
              <a:rPr lang="en-US" altLang="zh-CN" noProof="0" dirty="0" smtClean="0"/>
              <a:t>Click icon to add table</a:t>
            </a:r>
            <a:endParaRPr lang="zh-CN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EF5A8D-A2FA-448E-9D15-5E19564E751F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6DEF4F-AFBF-4A27-80A0-7DF48CCA7EDD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E76708-BE44-4E72-A606-DD16AC68AA4E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9225"/>
            <a:ext cx="4038600" cy="4879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9225"/>
            <a:ext cx="4038600" cy="4879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Company Logo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9A4B20-A286-4922-AA8E-5C5283C9B646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www.themegallery.com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Company Logo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B8B48E-6E39-4340-8828-143EC969E8A0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www.themegallery.com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Company Logo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177D8B-E4EF-4921-B70A-D0C3CE1D1612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www.themegallery.com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Company Logo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4FA5C5-F1D6-4206-8E02-9F23308AC76C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Company Logo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709001-48CF-40B2-9148-CEEDAB7112B4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dirty="0" smtClean="0"/>
              <a:t>Click icon to add picture</a:t>
            </a:r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dirty="0"/>
              <a:t>Company Logo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01E33B-0B9D-401F-837C-4711E4635F8D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3" descr="a1"/>
          <p:cNvSpPr>
            <a:spLocks noChangeArrowheads="1"/>
          </p:cNvSpPr>
          <p:nvPr/>
        </p:nvSpPr>
        <p:spPr bwMode="gray">
          <a:xfrm>
            <a:off x="592138" y="0"/>
            <a:ext cx="2066925" cy="838200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1027" name="Rectangle 24"/>
          <p:cNvSpPr>
            <a:spLocks noChangeArrowheads="1"/>
          </p:cNvSpPr>
          <p:nvPr/>
        </p:nvSpPr>
        <p:spPr bwMode="gray">
          <a:xfrm>
            <a:off x="2730500" y="0"/>
            <a:ext cx="2138363" cy="8382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1028" name="Rectangle 25" descr="a2"/>
          <p:cNvSpPr>
            <a:spLocks noChangeArrowheads="1"/>
          </p:cNvSpPr>
          <p:nvPr/>
        </p:nvSpPr>
        <p:spPr bwMode="gray">
          <a:xfrm>
            <a:off x="4938713" y="0"/>
            <a:ext cx="2066925" cy="838200"/>
          </a:xfrm>
          <a:prstGeom prst="rect">
            <a:avLst/>
          </a:prstGeom>
          <a:blipFill dpi="0" rotWithShape="1">
            <a:blip r:embed="rId1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1029" name="Rectangle 26"/>
          <p:cNvSpPr>
            <a:spLocks noChangeArrowheads="1"/>
          </p:cNvSpPr>
          <p:nvPr/>
        </p:nvSpPr>
        <p:spPr bwMode="gray">
          <a:xfrm>
            <a:off x="7077075" y="0"/>
            <a:ext cx="2066925" cy="838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1030" name="Rectangle 30"/>
          <p:cNvSpPr>
            <a:spLocks noChangeArrowheads="1"/>
          </p:cNvSpPr>
          <p:nvPr/>
        </p:nvSpPr>
        <p:spPr bwMode="gray">
          <a:xfrm>
            <a:off x="457200" y="6477000"/>
            <a:ext cx="8686800" cy="381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>
              <a:ea typeface="宋体" charset="-122"/>
            </a:endParaRPr>
          </a:p>
        </p:txBody>
      </p:sp>
      <p:grpSp>
        <p:nvGrpSpPr>
          <p:cNvPr id="1031" name="Group 27"/>
          <p:cNvGrpSpPr>
            <a:grpSpLocks/>
          </p:cNvGrpSpPr>
          <p:nvPr/>
        </p:nvGrpSpPr>
        <p:grpSpPr bwMode="auto">
          <a:xfrm>
            <a:off x="0" y="685800"/>
            <a:ext cx="9144000" cy="609600"/>
            <a:chOff x="0" y="432"/>
            <a:chExt cx="5760" cy="384"/>
          </a:xfrm>
        </p:grpSpPr>
        <p:sp>
          <p:nvSpPr>
            <p:cNvPr id="1038" name="Rectangle 28"/>
            <p:cNvSpPr>
              <a:spLocks noChangeArrowheads="1"/>
            </p:cNvSpPr>
            <p:nvPr/>
          </p:nvSpPr>
          <p:spPr bwMode="gray">
            <a:xfrm>
              <a:off x="0" y="432"/>
              <a:ext cx="5760" cy="96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>
                <a:ea typeface="宋体" charset="-122"/>
              </a:endParaRPr>
            </a:p>
          </p:txBody>
        </p:sp>
        <p:sp>
          <p:nvSpPr>
            <p:cNvPr id="1039" name="Rectangle 29"/>
            <p:cNvSpPr>
              <a:spLocks noChangeArrowheads="1"/>
            </p:cNvSpPr>
            <p:nvPr/>
          </p:nvSpPr>
          <p:spPr bwMode="gray">
            <a:xfrm>
              <a:off x="362" y="432"/>
              <a:ext cx="5398" cy="384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>
                <a:ea typeface="宋体" charset="-122"/>
              </a:endParaRPr>
            </a:p>
          </p:txBody>
        </p:sp>
      </p:grpSp>
      <p:sp>
        <p:nvSpPr>
          <p:cNvPr id="10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19225"/>
            <a:ext cx="8229600" cy="487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61125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宋体" charset="-122"/>
              </a:defRPr>
            </a:lvl1pPr>
          </a:lstStyle>
          <a:p>
            <a:pPr>
              <a:defRPr/>
            </a:pPr>
            <a:r>
              <a:rPr lang="en-US" altLang="zh-CN" dirty="0"/>
              <a:t>www.themegallery.com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67400" y="6477000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宋体" charset="-122"/>
              </a:defRPr>
            </a:lvl1pPr>
          </a:lstStyle>
          <a:p>
            <a:pPr>
              <a:defRPr/>
            </a:pPr>
            <a:r>
              <a:rPr lang="en-US" altLang="zh-CN" dirty="0"/>
              <a:t>Company Logo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24200" y="64770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宋体" charset="-122"/>
              </a:defRPr>
            </a:lvl1pPr>
          </a:lstStyle>
          <a:p>
            <a:fld id="{6B8D5537-415D-41C3-BE3B-E1326F3463BC}" type="slidenum">
              <a:rPr lang="en-US" altLang="zh-CN"/>
              <a:pPr/>
              <a:t>‹#›</a:t>
            </a:fld>
            <a:endParaRPr lang="en-US" altLang="zh-CN" dirty="0"/>
          </a:p>
        </p:txBody>
      </p:sp>
      <p:sp>
        <p:nvSpPr>
          <p:cNvPr id="103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733425" y="731838"/>
            <a:ext cx="780097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37" name="Text Box 31"/>
          <p:cNvSpPr txBox="1">
            <a:spLocks noChangeArrowheads="1"/>
          </p:cNvSpPr>
          <p:nvPr/>
        </p:nvSpPr>
        <p:spPr bwMode="auto">
          <a:xfrm>
            <a:off x="7391400" y="76200"/>
            <a:ext cx="1765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Arial Black" pitchFamily="34" charset="0"/>
                <a:ea typeface="宋体" charset="-122"/>
              </a:rPr>
              <a:t>L o g 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.png"/><Relationship Id="rId7" Type="http://schemas.openxmlformats.org/officeDocument/2006/relationships/image" Target="../media/image36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11" Type="http://schemas.openxmlformats.org/officeDocument/2006/relationships/image" Target="../media/image8.jpeg"/><Relationship Id="rId5" Type="http://schemas.openxmlformats.org/officeDocument/2006/relationships/image" Target="../media/image35.png"/><Relationship Id="rId10" Type="http://schemas.openxmlformats.org/officeDocument/2006/relationships/image" Target="../media/image4.jpeg"/><Relationship Id="rId4" Type="http://schemas.openxmlformats.org/officeDocument/2006/relationships/image" Target="../media/image34.png"/><Relationship Id="rId9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talk2us@fastnote.d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8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8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1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5" Type="http://schemas.openxmlformats.org/officeDocument/2006/relationships/image" Target="../media/image23.jpeg"/><Relationship Id="rId10" Type="http://schemas.openxmlformats.org/officeDocument/2006/relationships/image" Target="../media/image18.png"/><Relationship Id="rId4" Type="http://schemas.openxmlformats.org/officeDocument/2006/relationships/image" Target="../media/image13.jpeg"/><Relationship Id="rId9" Type="http://schemas.openxmlformats.org/officeDocument/2006/relationships/image" Target="../media/image6.jpeg"/><Relationship Id="rId1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ubtitle 1"/>
          <p:cNvSpPr>
            <a:spLocks noGrp="1"/>
          </p:cNvSpPr>
          <p:nvPr>
            <p:ph type="subTitle" idx="1"/>
          </p:nvPr>
        </p:nvSpPr>
        <p:spPr>
          <a:xfrm>
            <a:off x="2214546" y="4071942"/>
            <a:ext cx="6719888" cy="381000"/>
          </a:xfrm>
        </p:spPr>
        <p:txBody>
          <a:bodyPr/>
          <a:lstStyle/>
          <a:p>
            <a:pPr eaLnBrk="1" hangingPunct="1"/>
            <a:r>
              <a:rPr lang="en-US" altLang="zh-CN" sz="2800" dirty="0" smtClean="0">
                <a:solidFill>
                  <a:schemeClr val="accent4"/>
                </a:solidFill>
                <a:ea typeface="宋体" charset="-122"/>
              </a:rPr>
              <a:t>manuelle Schreibarbeiten</a:t>
            </a:r>
            <a:endParaRPr lang="zh-CN" altLang="en-US" sz="2800" dirty="0" smtClean="0">
              <a:solidFill>
                <a:schemeClr val="accent4"/>
              </a:solidFill>
              <a:ea typeface="宋体" charset="-122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white">
          <a:xfrm>
            <a:off x="2357422" y="3143248"/>
            <a:ext cx="6786578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en-US" sz="3600" b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fastNOTE Schreibservice</a:t>
            </a:r>
            <a:endParaRPr kumimoji="0" lang="th-TH" sz="3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Content Placeholder 5" descr="รูปภาพ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42852"/>
            <a:ext cx="1962921" cy="285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Content Placeholder 5" descr="รูปภาพ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0"/>
            <a:ext cx="2214578" cy="1563475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Content Placeholder 5" descr="รูปภาพ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1571612"/>
            <a:ext cx="2214578" cy="1500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00926" y="6537325"/>
            <a:ext cx="1643074" cy="320675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www.fastnote.de</a:t>
            </a:r>
            <a:endParaRPr lang="en-US" altLang="zh-CN" dirty="0"/>
          </a:p>
        </p:txBody>
      </p:sp>
      <p:pic>
        <p:nvPicPr>
          <p:cNvPr id="14" name="Content Placeholder 5" descr="รูปภาพ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768" y="6486713"/>
            <a:ext cx="485059" cy="37128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2" name="Group 3"/>
          <p:cNvGrpSpPr>
            <a:grpSpLocks/>
          </p:cNvGrpSpPr>
          <p:nvPr/>
        </p:nvGrpSpPr>
        <p:grpSpPr bwMode="auto">
          <a:xfrm>
            <a:off x="500034" y="1643050"/>
            <a:ext cx="7929866" cy="4684381"/>
            <a:chOff x="521" y="1307"/>
            <a:chExt cx="4567" cy="2451"/>
          </a:xfrm>
        </p:grpSpPr>
        <p:sp>
          <p:nvSpPr>
            <p:cNvPr id="102404" name="Freeform 4"/>
            <p:cNvSpPr>
              <a:spLocks noEditPoints="1"/>
            </p:cNvSpPr>
            <p:nvPr/>
          </p:nvSpPr>
          <p:spPr bwMode="gray">
            <a:xfrm rot="-1358056">
              <a:off x="877" y="1765"/>
              <a:ext cx="3839" cy="1527"/>
            </a:xfrm>
            <a:custGeom>
              <a:avLst/>
              <a:gdLst>
                <a:gd name="T0" fmla="*/ 1692 w 4040"/>
                <a:gd name="T1" fmla="*/ 12 h 1888"/>
                <a:gd name="T2" fmla="*/ 1234 w 4040"/>
                <a:gd name="T3" fmla="*/ 74 h 1888"/>
                <a:gd name="T4" fmla="*/ 828 w 4040"/>
                <a:gd name="T5" fmla="*/ 182 h 1888"/>
                <a:gd name="T6" fmla="*/ 486 w 4040"/>
                <a:gd name="T7" fmla="*/ 330 h 1888"/>
                <a:gd name="T8" fmla="*/ 226 w 4040"/>
                <a:gd name="T9" fmla="*/ 510 h 1888"/>
                <a:gd name="T10" fmla="*/ 58 w 4040"/>
                <a:gd name="T11" fmla="*/ 718 h 1888"/>
                <a:gd name="T12" fmla="*/ 0 w 4040"/>
                <a:gd name="T13" fmla="*/ 944 h 1888"/>
                <a:gd name="T14" fmla="*/ 58 w 4040"/>
                <a:gd name="T15" fmla="*/ 1170 h 1888"/>
                <a:gd name="T16" fmla="*/ 226 w 4040"/>
                <a:gd name="T17" fmla="*/ 1378 h 1888"/>
                <a:gd name="T18" fmla="*/ 486 w 4040"/>
                <a:gd name="T19" fmla="*/ 1558 h 1888"/>
                <a:gd name="T20" fmla="*/ 828 w 4040"/>
                <a:gd name="T21" fmla="*/ 1706 h 1888"/>
                <a:gd name="T22" fmla="*/ 1234 w 4040"/>
                <a:gd name="T23" fmla="*/ 1814 h 1888"/>
                <a:gd name="T24" fmla="*/ 1692 w 4040"/>
                <a:gd name="T25" fmla="*/ 1876 h 1888"/>
                <a:gd name="T26" fmla="*/ 2186 w 4040"/>
                <a:gd name="T27" fmla="*/ 1884 h 1888"/>
                <a:gd name="T28" fmla="*/ 2658 w 4040"/>
                <a:gd name="T29" fmla="*/ 1840 h 1888"/>
                <a:gd name="T30" fmla="*/ 3084 w 4040"/>
                <a:gd name="T31" fmla="*/ 1746 h 1888"/>
                <a:gd name="T32" fmla="*/ 3448 w 4040"/>
                <a:gd name="T33" fmla="*/ 1612 h 1888"/>
                <a:gd name="T34" fmla="*/ 3738 w 4040"/>
                <a:gd name="T35" fmla="*/ 1442 h 1888"/>
                <a:gd name="T36" fmla="*/ 3938 w 4040"/>
                <a:gd name="T37" fmla="*/ 1242 h 1888"/>
                <a:gd name="T38" fmla="*/ 4034 w 4040"/>
                <a:gd name="T39" fmla="*/ 1022 h 1888"/>
                <a:gd name="T40" fmla="*/ 4014 w 4040"/>
                <a:gd name="T41" fmla="*/ 790 h 1888"/>
                <a:gd name="T42" fmla="*/ 3882 w 4040"/>
                <a:gd name="T43" fmla="*/ 576 h 1888"/>
                <a:gd name="T44" fmla="*/ 3650 w 4040"/>
                <a:gd name="T45" fmla="*/ 386 h 1888"/>
                <a:gd name="T46" fmla="*/ 3334 w 4040"/>
                <a:gd name="T47" fmla="*/ 228 h 1888"/>
                <a:gd name="T48" fmla="*/ 2948 w 4040"/>
                <a:gd name="T49" fmla="*/ 106 h 1888"/>
                <a:gd name="T50" fmla="*/ 2506 w 4040"/>
                <a:gd name="T51" fmla="*/ 28 h 1888"/>
                <a:gd name="T52" fmla="*/ 2020 w 4040"/>
                <a:gd name="T53" fmla="*/ 0 h 1888"/>
                <a:gd name="T54" fmla="*/ 1606 w 4040"/>
                <a:gd name="T55" fmla="*/ 1736 h 1888"/>
                <a:gd name="T56" fmla="*/ 1164 w 4040"/>
                <a:gd name="T57" fmla="*/ 1678 h 1888"/>
                <a:gd name="T58" fmla="*/ 776 w 4040"/>
                <a:gd name="T59" fmla="*/ 1576 h 1888"/>
                <a:gd name="T60" fmla="*/ 458 w 4040"/>
                <a:gd name="T61" fmla="*/ 1436 h 1888"/>
                <a:gd name="T62" fmla="*/ 224 w 4040"/>
                <a:gd name="T63" fmla="*/ 1266 h 1888"/>
                <a:gd name="T64" fmla="*/ 88 w 4040"/>
                <a:gd name="T65" fmla="*/ 1074 h 1888"/>
                <a:gd name="T66" fmla="*/ 68 w 4040"/>
                <a:gd name="T67" fmla="*/ 864 h 1888"/>
                <a:gd name="T68" fmla="*/ 166 w 4040"/>
                <a:gd name="T69" fmla="*/ 664 h 1888"/>
                <a:gd name="T70" fmla="*/ 370 w 4040"/>
                <a:gd name="T71" fmla="*/ 486 h 1888"/>
                <a:gd name="T72" fmla="*/ 662 w 4040"/>
                <a:gd name="T73" fmla="*/ 336 h 1888"/>
                <a:gd name="T74" fmla="*/ 1028 w 4040"/>
                <a:gd name="T75" fmla="*/ 222 h 1888"/>
                <a:gd name="T76" fmla="*/ 1454 w 4040"/>
                <a:gd name="T77" fmla="*/ 148 h 1888"/>
                <a:gd name="T78" fmla="*/ 1922 w 4040"/>
                <a:gd name="T79" fmla="*/ 120 h 1888"/>
                <a:gd name="T80" fmla="*/ 2392 w 4040"/>
                <a:gd name="T81" fmla="*/ 148 h 1888"/>
                <a:gd name="T82" fmla="*/ 2818 w 4040"/>
                <a:gd name="T83" fmla="*/ 222 h 1888"/>
                <a:gd name="T84" fmla="*/ 3184 w 4040"/>
                <a:gd name="T85" fmla="*/ 336 h 1888"/>
                <a:gd name="T86" fmla="*/ 3476 w 4040"/>
                <a:gd name="T87" fmla="*/ 486 h 1888"/>
                <a:gd name="T88" fmla="*/ 3680 w 4040"/>
                <a:gd name="T89" fmla="*/ 664 h 1888"/>
                <a:gd name="T90" fmla="*/ 3778 w 4040"/>
                <a:gd name="T91" fmla="*/ 864 h 1888"/>
                <a:gd name="T92" fmla="*/ 3758 w 4040"/>
                <a:gd name="T93" fmla="*/ 1074 h 1888"/>
                <a:gd name="T94" fmla="*/ 3622 w 4040"/>
                <a:gd name="T95" fmla="*/ 1266 h 1888"/>
                <a:gd name="T96" fmla="*/ 3388 w 4040"/>
                <a:gd name="T97" fmla="*/ 1436 h 1888"/>
                <a:gd name="T98" fmla="*/ 3070 w 4040"/>
                <a:gd name="T99" fmla="*/ 1576 h 1888"/>
                <a:gd name="T100" fmla="*/ 2682 w 4040"/>
                <a:gd name="T101" fmla="*/ 1678 h 1888"/>
                <a:gd name="T102" fmla="*/ 2240 w 4040"/>
                <a:gd name="T103" fmla="*/ 1736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040" h="1888">
                  <a:moveTo>
                    <a:pt x="2020" y="0"/>
                  </a:moveTo>
                  <a:lnTo>
                    <a:pt x="1854" y="4"/>
                  </a:lnTo>
                  <a:lnTo>
                    <a:pt x="1692" y="12"/>
                  </a:lnTo>
                  <a:lnTo>
                    <a:pt x="1534" y="28"/>
                  </a:lnTo>
                  <a:lnTo>
                    <a:pt x="1382" y="48"/>
                  </a:lnTo>
                  <a:lnTo>
                    <a:pt x="1234" y="74"/>
                  </a:lnTo>
                  <a:lnTo>
                    <a:pt x="1092" y="106"/>
                  </a:lnTo>
                  <a:lnTo>
                    <a:pt x="956" y="142"/>
                  </a:lnTo>
                  <a:lnTo>
                    <a:pt x="828" y="182"/>
                  </a:lnTo>
                  <a:lnTo>
                    <a:pt x="706" y="228"/>
                  </a:lnTo>
                  <a:lnTo>
                    <a:pt x="592" y="276"/>
                  </a:lnTo>
                  <a:lnTo>
                    <a:pt x="486" y="330"/>
                  </a:lnTo>
                  <a:lnTo>
                    <a:pt x="390" y="386"/>
                  </a:lnTo>
                  <a:lnTo>
                    <a:pt x="302" y="446"/>
                  </a:lnTo>
                  <a:lnTo>
                    <a:pt x="226" y="510"/>
                  </a:lnTo>
                  <a:lnTo>
                    <a:pt x="158" y="576"/>
                  </a:lnTo>
                  <a:lnTo>
                    <a:pt x="102" y="646"/>
                  </a:lnTo>
                  <a:lnTo>
                    <a:pt x="58" y="718"/>
                  </a:lnTo>
                  <a:lnTo>
                    <a:pt x="26" y="790"/>
                  </a:lnTo>
                  <a:lnTo>
                    <a:pt x="6" y="866"/>
                  </a:lnTo>
                  <a:lnTo>
                    <a:pt x="0" y="944"/>
                  </a:lnTo>
                  <a:lnTo>
                    <a:pt x="6" y="1022"/>
                  </a:lnTo>
                  <a:lnTo>
                    <a:pt x="26" y="1098"/>
                  </a:lnTo>
                  <a:lnTo>
                    <a:pt x="58" y="1170"/>
                  </a:lnTo>
                  <a:lnTo>
                    <a:pt x="102" y="1242"/>
                  </a:lnTo>
                  <a:lnTo>
                    <a:pt x="158" y="1312"/>
                  </a:lnTo>
                  <a:lnTo>
                    <a:pt x="226" y="1378"/>
                  </a:lnTo>
                  <a:lnTo>
                    <a:pt x="302" y="1442"/>
                  </a:lnTo>
                  <a:lnTo>
                    <a:pt x="390" y="1502"/>
                  </a:lnTo>
                  <a:lnTo>
                    <a:pt x="486" y="1558"/>
                  </a:lnTo>
                  <a:lnTo>
                    <a:pt x="592" y="1612"/>
                  </a:lnTo>
                  <a:lnTo>
                    <a:pt x="706" y="1660"/>
                  </a:lnTo>
                  <a:lnTo>
                    <a:pt x="828" y="1706"/>
                  </a:lnTo>
                  <a:lnTo>
                    <a:pt x="956" y="1746"/>
                  </a:lnTo>
                  <a:lnTo>
                    <a:pt x="1092" y="1782"/>
                  </a:lnTo>
                  <a:lnTo>
                    <a:pt x="1234" y="1814"/>
                  </a:lnTo>
                  <a:lnTo>
                    <a:pt x="1382" y="1840"/>
                  </a:lnTo>
                  <a:lnTo>
                    <a:pt x="1534" y="1860"/>
                  </a:lnTo>
                  <a:lnTo>
                    <a:pt x="1692" y="1876"/>
                  </a:lnTo>
                  <a:lnTo>
                    <a:pt x="1854" y="1884"/>
                  </a:lnTo>
                  <a:lnTo>
                    <a:pt x="2020" y="1888"/>
                  </a:lnTo>
                  <a:lnTo>
                    <a:pt x="2186" y="1884"/>
                  </a:lnTo>
                  <a:lnTo>
                    <a:pt x="2348" y="1876"/>
                  </a:lnTo>
                  <a:lnTo>
                    <a:pt x="2506" y="1860"/>
                  </a:lnTo>
                  <a:lnTo>
                    <a:pt x="2658" y="1840"/>
                  </a:lnTo>
                  <a:lnTo>
                    <a:pt x="2806" y="1814"/>
                  </a:lnTo>
                  <a:lnTo>
                    <a:pt x="2948" y="1782"/>
                  </a:lnTo>
                  <a:lnTo>
                    <a:pt x="3084" y="1746"/>
                  </a:lnTo>
                  <a:lnTo>
                    <a:pt x="3212" y="1706"/>
                  </a:lnTo>
                  <a:lnTo>
                    <a:pt x="3334" y="1660"/>
                  </a:lnTo>
                  <a:lnTo>
                    <a:pt x="3448" y="1612"/>
                  </a:lnTo>
                  <a:lnTo>
                    <a:pt x="3554" y="1558"/>
                  </a:lnTo>
                  <a:lnTo>
                    <a:pt x="3650" y="1502"/>
                  </a:lnTo>
                  <a:lnTo>
                    <a:pt x="3738" y="1442"/>
                  </a:lnTo>
                  <a:lnTo>
                    <a:pt x="3814" y="1378"/>
                  </a:lnTo>
                  <a:lnTo>
                    <a:pt x="3882" y="1312"/>
                  </a:lnTo>
                  <a:lnTo>
                    <a:pt x="3938" y="1242"/>
                  </a:lnTo>
                  <a:lnTo>
                    <a:pt x="3982" y="1170"/>
                  </a:lnTo>
                  <a:lnTo>
                    <a:pt x="4014" y="1098"/>
                  </a:lnTo>
                  <a:lnTo>
                    <a:pt x="4034" y="1022"/>
                  </a:lnTo>
                  <a:lnTo>
                    <a:pt x="4040" y="944"/>
                  </a:lnTo>
                  <a:lnTo>
                    <a:pt x="4034" y="866"/>
                  </a:lnTo>
                  <a:lnTo>
                    <a:pt x="4014" y="790"/>
                  </a:lnTo>
                  <a:lnTo>
                    <a:pt x="3982" y="718"/>
                  </a:lnTo>
                  <a:lnTo>
                    <a:pt x="3938" y="646"/>
                  </a:lnTo>
                  <a:lnTo>
                    <a:pt x="3882" y="576"/>
                  </a:lnTo>
                  <a:lnTo>
                    <a:pt x="3814" y="510"/>
                  </a:lnTo>
                  <a:lnTo>
                    <a:pt x="3738" y="446"/>
                  </a:lnTo>
                  <a:lnTo>
                    <a:pt x="3650" y="386"/>
                  </a:lnTo>
                  <a:lnTo>
                    <a:pt x="3554" y="330"/>
                  </a:lnTo>
                  <a:lnTo>
                    <a:pt x="3448" y="276"/>
                  </a:lnTo>
                  <a:lnTo>
                    <a:pt x="3334" y="228"/>
                  </a:lnTo>
                  <a:lnTo>
                    <a:pt x="3212" y="182"/>
                  </a:lnTo>
                  <a:lnTo>
                    <a:pt x="3084" y="142"/>
                  </a:lnTo>
                  <a:lnTo>
                    <a:pt x="2948" y="106"/>
                  </a:lnTo>
                  <a:lnTo>
                    <a:pt x="2806" y="74"/>
                  </a:lnTo>
                  <a:lnTo>
                    <a:pt x="2658" y="48"/>
                  </a:lnTo>
                  <a:lnTo>
                    <a:pt x="2506" y="28"/>
                  </a:lnTo>
                  <a:lnTo>
                    <a:pt x="2348" y="12"/>
                  </a:lnTo>
                  <a:lnTo>
                    <a:pt x="2186" y="4"/>
                  </a:lnTo>
                  <a:lnTo>
                    <a:pt x="2020" y="0"/>
                  </a:lnTo>
                  <a:close/>
                  <a:moveTo>
                    <a:pt x="1922" y="1748"/>
                  </a:moveTo>
                  <a:lnTo>
                    <a:pt x="1762" y="1746"/>
                  </a:lnTo>
                  <a:lnTo>
                    <a:pt x="1606" y="1736"/>
                  </a:lnTo>
                  <a:lnTo>
                    <a:pt x="1454" y="1722"/>
                  </a:lnTo>
                  <a:lnTo>
                    <a:pt x="1306" y="1702"/>
                  </a:lnTo>
                  <a:lnTo>
                    <a:pt x="1164" y="1678"/>
                  </a:lnTo>
                  <a:lnTo>
                    <a:pt x="1028" y="1648"/>
                  </a:lnTo>
                  <a:lnTo>
                    <a:pt x="898" y="1614"/>
                  </a:lnTo>
                  <a:lnTo>
                    <a:pt x="776" y="1576"/>
                  </a:lnTo>
                  <a:lnTo>
                    <a:pt x="662" y="1532"/>
                  </a:lnTo>
                  <a:lnTo>
                    <a:pt x="554" y="1486"/>
                  </a:lnTo>
                  <a:lnTo>
                    <a:pt x="458" y="1436"/>
                  </a:lnTo>
                  <a:lnTo>
                    <a:pt x="370" y="1382"/>
                  </a:lnTo>
                  <a:lnTo>
                    <a:pt x="292" y="1326"/>
                  </a:lnTo>
                  <a:lnTo>
                    <a:pt x="224" y="1266"/>
                  </a:lnTo>
                  <a:lnTo>
                    <a:pt x="166" y="1204"/>
                  </a:lnTo>
                  <a:lnTo>
                    <a:pt x="122" y="1140"/>
                  </a:lnTo>
                  <a:lnTo>
                    <a:pt x="88" y="1074"/>
                  </a:lnTo>
                  <a:lnTo>
                    <a:pt x="68" y="1004"/>
                  </a:lnTo>
                  <a:lnTo>
                    <a:pt x="62" y="934"/>
                  </a:lnTo>
                  <a:lnTo>
                    <a:pt x="68" y="864"/>
                  </a:lnTo>
                  <a:lnTo>
                    <a:pt x="88" y="796"/>
                  </a:lnTo>
                  <a:lnTo>
                    <a:pt x="122" y="730"/>
                  </a:lnTo>
                  <a:lnTo>
                    <a:pt x="166" y="664"/>
                  </a:lnTo>
                  <a:lnTo>
                    <a:pt x="224" y="602"/>
                  </a:lnTo>
                  <a:lnTo>
                    <a:pt x="292" y="544"/>
                  </a:lnTo>
                  <a:lnTo>
                    <a:pt x="370" y="486"/>
                  </a:lnTo>
                  <a:lnTo>
                    <a:pt x="458" y="434"/>
                  </a:lnTo>
                  <a:lnTo>
                    <a:pt x="554" y="382"/>
                  </a:lnTo>
                  <a:lnTo>
                    <a:pt x="662" y="336"/>
                  </a:lnTo>
                  <a:lnTo>
                    <a:pt x="776" y="294"/>
                  </a:lnTo>
                  <a:lnTo>
                    <a:pt x="898" y="256"/>
                  </a:lnTo>
                  <a:lnTo>
                    <a:pt x="1028" y="222"/>
                  </a:lnTo>
                  <a:lnTo>
                    <a:pt x="1164" y="192"/>
                  </a:lnTo>
                  <a:lnTo>
                    <a:pt x="1306" y="166"/>
                  </a:lnTo>
                  <a:lnTo>
                    <a:pt x="1454" y="148"/>
                  </a:lnTo>
                  <a:lnTo>
                    <a:pt x="1606" y="132"/>
                  </a:lnTo>
                  <a:lnTo>
                    <a:pt x="1762" y="124"/>
                  </a:lnTo>
                  <a:lnTo>
                    <a:pt x="1922" y="120"/>
                  </a:lnTo>
                  <a:lnTo>
                    <a:pt x="2084" y="124"/>
                  </a:lnTo>
                  <a:lnTo>
                    <a:pt x="2240" y="132"/>
                  </a:lnTo>
                  <a:lnTo>
                    <a:pt x="2392" y="148"/>
                  </a:lnTo>
                  <a:lnTo>
                    <a:pt x="2540" y="166"/>
                  </a:lnTo>
                  <a:lnTo>
                    <a:pt x="2682" y="192"/>
                  </a:lnTo>
                  <a:lnTo>
                    <a:pt x="2818" y="222"/>
                  </a:lnTo>
                  <a:lnTo>
                    <a:pt x="2948" y="256"/>
                  </a:lnTo>
                  <a:lnTo>
                    <a:pt x="3070" y="294"/>
                  </a:lnTo>
                  <a:lnTo>
                    <a:pt x="3184" y="336"/>
                  </a:lnTo>
                  <a:lnTo>
                    <a:pt x="3292" y="382"/>
                  </a:lnTo>
                  <a:lnTo>
                    <a:pt x="3388" y="434"/>
                  </a:lnTo>
                  <a:lnTo>
                    <a:pt x="3476" y="486"/>
                  </a:lnTo>
                  <a:lnTo>
                    <a:pt x="3554" y="544"/>
                  </a:lnTo>
                  <a:lnTo>
                    <a:pt x="3622" y="602"/>
                  </a:lnTo>
                  <a:lnTo>
                    <a:pt x="3680" y="664"/>
                  </a:lnTo>
                  <a:lnTo>
                    <a:pt x="3724" y="730"/>
                  </a:lnTo>
                  <a:lnTo>
                    <a:pt x="3758" y="796"/>
                  </a:lnTo>
                  <a:lnTo>
                    <a:pt x="3778" y="864"/>
                  </a:lnTo>
                  <a:lnTo>
                    <a:pt x="3784" y="934"/>
                  </a:lnTo>
                  <a:lnTo>
                    <a:pt x="3778" y="1004"/>
                  </a:lnTo>
                  <a:lnTo>
                    <a:pt x="3758" y="1074"/>
                  </a:lnTo>
                  <a:lnTo>
                    <a:pt x="3724" y="1140"/>
                  </a:lnTo>
                  <a:lnTo>
                    <a:pt x="3680" y="1204"/>
                  </a:lnTo>
                  <a:lnTo>
                    <a:pt x="3622" y="1266"/>
                  </a:lnTo>
                  <a:lnTo>
                    <a:pt x="3554" y="1326"/>
                  </a:lnTo>
                  <a:lnTo>
                    <a:pt x="3476" y="1382"/>
                  </a:lnTo>
                  <a:lnTo>
                    <a:pt x="3388" y="1436"/>
                  </a:lnTo>
                  <a:lnTo>
                    <a:pt x="3292" y="1486"/>
                  </a:lnTo>
                  <a:lnTo>
                    <a:pt x="3184" y="1532"/>
                  </a:lnTo>
                  <a:lnTo>
                    <a:pt x="3070" y="1576"/>
                  </a:lnTo>
                  <a:lnTo>
                    <a:pt x="2948" y="1614"/>
                  </a:lnTo>
                  <a:lnTo>
                    <a:pt x="2818" y="1648"/>
                  </a:lnTo>
                  <a:lnTo>
                    <a:pt x="2682" y="1678"/>
                  </a:lnTo>
                  <a:lnTo>
                    <a:pt x="2540" y="1702"/>
                  </a:lnTo>
                  <a:lnTo>
                    <a:pt x="2392" y="1722"/>
                  </a:lnTo>
                  <a:lnTo>
                    <a:pt x="2240" y="1736"/>
                  </a:lnTo>
                  <a:lnTo>
                    <a:pt x="2084" y="1746"/>
                  </a:lnTo>
                  <a:lnTo>
                    <a:pt x="1922" y="1748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42353"/>
                    <a:invGamma/>
                    <a:alpha val="36000"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xmlns:mc="http://schemas.openxmlformats.org/markup-compatibility/2006" val="F7C16B" mc:Ignorable="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7174" name="Oval 5"/>
            <p:cNvSpPr>
              <a:spLocks noChangeArrowheads="1"/>
            </p:cNvSpPr>
            <p:nvPr/>
          </p:nvSpPr>
          <p:spPr bwMode="gray">
            <a:xfrm rot="-1543677">
              <a:off x="2784" y="1680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>
                <a:ea typeface="宋体" charset="-122"/>
              </a:endParaRPr>
            </a:p>
          </p:txBody>
        </p:sp>
        <p:sp>
          <p:nvSpPr>
            <p:cNvPr id="7175" name="Oval 6"/>
            <p:cNvSpPr>
              <a:spLocks noChangeArrowheads="1"/>
            </p:cNvSpPr>
            <p:nvPr/>
          </p:nvSpPr>
          <p:spPr bwMode="gray">
            <a:xfrm rot="-1543677">
              <a:off x="4416" y="1824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>
                <a:ea typeface="宋体" charset="-122"/>
              </a:endParaRPr>
            </a:p>
          </p:txBody>
        </p:sp>
        <p:sp>
          <p:nvSpPr>
            <p:cNvPr id="7176" name="Oval 7"/>
            <p:cNvSpPr>
              <a:spLocks noChangeArrowheads="1"/>
            </p:cNvSpPr>
            <p:nvPr/>
          </p:nvSpPr>
          <p:spPr bwMode="gray">
            <a:xfrm rot="20056323">
              <a:off x="1966" y="3308"/>
              <a:ext cx="779" cy="288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>
                <a:ea typeface="宋体" charset="-122"/>
              </a:endParaRPr>
            </a:p>
          </p:txBody>
        </p:sp>
        <p:sp>
          <p:nvSpPr>
            <p:cNvPr id="7177" name="Oval 8"/>
            <p:cNvSpPr>
              <a:spLocks noChangeArrowheads="1"/>
            </p:cNvSpPr>
            <p:nvPr/>
          </p:nvSpPr>
          <p:spPr bwMode="gray">
            <a:xfrm rot="20075758">
              <a:off x="3564" y="3051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>
                <a:ea typeface="宋体" charset="-122"/>
              </a:endParaRPr>
            </a:p>
          </p:txBody>
        </p:sp>
        <p:sp>
          <p:nvSpPr>
            <p:cNvPr id="7178" name="Oval 9"/>
            <p:cNvSpPr>
              <a:spLocks noChangeArrowheads="1"/>
            </p:cNvSpPr>
            <p:nvPr/>
          </p:nvSpPr>
          <p:spPr bwMode="gray">
            <a:xfrm rot="-1543677">
              <a:off x="1344" y="2544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>
                <a:ea typeface="宋体" charset="-122"/>
              </a:endParaRPr>
            </a:p>
          </p:txBody>
        </p:sp>
        <p:sp>
          <p:nvSpPr>
            <p:cNvPr id="102410" name="Oval 10"/>
            <p:cNvSpPr>
              <a:spLocks noChangeArrowheads="1"/>
            </p:cNvSpPr>
            <p:nvPr/>
          </p:nvSpPr>
          <p:spPr bwMode="gray">
            <a:xfrm>
              <a:off x="2414" y="1345"/>
              <a:ext cx="817" cy="748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3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rgbClr xmlns:mc="http://schemas.openxmlformats.org/markup-compatibility/2006" val="001D3A" mc:Ignorable="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zh-CN">
                <a:ea typeface="宋体" charset="-122"/>
              </a:endParaRPr>
            </a:p>
          </p:txBody>
        </p:sp>
        <p:sp>
          <p:nvSpPr>
            <p:cNvPr id="102411" name="Oval 11"/>
            <p:cNvSpPr>
              <a:spLocks noChangeArrowheads="1"/>
            </p:cNvSpPr>
            <p:nvPr/>
          </p:nvSpPr>
          <p:spPr bwMode="gray">
            <a:xfrm>
              <a:off x="974" y="2092"/>
              <a:ext cx="719" cy="69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3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rgbClr xmlns:mc="http://schemas.openxmlformats.org/markup-compatibility/2006" val="001D3A" mc:Ignorable="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zh-CN">
                <a:ea typeface="宋体" charset="-122"/>
              </a:endParaRPr>
            </a:p>
          </p:txBody>
        </p:sp>
        <p:sp>
          <p:nvSpPr>
            <p:cNvPr id="102412" name="Oval 12"/>
            <p:cNvSpPr>
              <a:spLocks noChangeArrowheads="1"/>
            </p:cNvSpPr>
            <p:nvPr/>
          </p:nvSpPr>
          <p:spPr bwMode="gray">
            <a:xfrm>
              <a:off x="1632" y="3026"/>
              <a:ext cx="817" cy="732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35686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rgbClr xmlns:mc="http://schemas.openxmlformats.org/markup-compatibility/2006" val="001D3A" mc:Ignorable="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zh-CN">
                <a:ea typeface="宋体" charset="-122"/>
              </a:endParaRPr>
            </a:p>
          </p:txBody>
        </p:sp>
        <p:sp>
          <p:nvSpPr>
            <p:cNvPr id="102413" name="Oval 13"/>
            <p:cNvSpPr>
              <a:spLocks noChangeArrowheads="1"/>
            </p:cNvSpPr>
            <p:nvPr/>
          </p:nvSpPr>
          <p:spPr bwMode="gray">
            <a:xfrm rot="19435">
              <a:off x="3156" y="2654"/>
              <a:ext cx="719" cy="694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35686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rgbClr xmlns:mc="http://schemas.openxmlformats.org/markup-compatibility/2006" val="001D3A" mc:Ignorable="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zh-CN">
                <a:ea typeface="宋体" charset="-122"/>
              </a:endParaRPr>
            </a:p>
          </p:txBody>
        </p:sp>
        <p:sp>
          <p:nvSpPr>
            <p:cNvPr id="102414" name="Oval 14"/>
            <p:cNvSpPr>
              <a:spLocks noChangeArrowheads="1"/>
            </p:cNvSpPr>
            <p:nvPr/>
          </p:nvSpPr>
          <p:spPr bwMode="gray">
            <a:xfrm>
              <a:off x="4072" y="1420"/>
              <a:ext cx="680" cy="695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3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76200" dir="10800000" kx="-3284103" algn="br" rotWithShape="0">
                      <a:srgbClr xmlns:mc="http://schemas.openxmlformats.org/markup-compatibility/2006" val="001D3A" mc:Ignorable="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zh-CN" altLang="zh-CN" b="1">
                <a:ea typeface="宋体" charset="-122"/>
              </a:endParaRPr>
            </a:p>
          </p:txBody>
        </p:sp>
        <p:sp>
          <p:nvSpPr>
            <p:cNvPr id="7184" name="Text Box 15"/>
            <p:cNvSpPr txBox="1">
              <a:spLocks noChangeArrowheads="1"/>
            </p:cNvSpPr>
            <p:nvPr/>
          </p:nvSpPr>
          <p:spPr bwMode="gray">
            <a:xfrm>
              <a:off x="1056" y="2316"/>
              <a:ext cx="658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1600" b="1" dirty="0" smtClean="0">
                  <a:solidFill>
                    <a:schemeClr val="bg1"/>
                  </a:solidFill>
                </a:rPr>
                <a:t>Schreib-arbeiten</a:t>
              </a:r>
              <a:endParaRPr lang="en-US" altLang="zh-CN" sz="1600" b="1" dirty="0">
                <a:solidFill>
                  <a:schemeClr val="bg1"/>
                </a:solidFill>
                <a:latin typeface="Verdana" pitchFamily="34" charset="0"/>
                <a:ea typeface="宋体" charset="-122"/>
              </a:endParaRPr>
            </a:p>
          </p:txBody>
        </p:sp>
        <p:sp>
          <p:nvSpPr>
            <p:cNvPr id="7185" name="Text Box 16"/>
            <p:cNvSpPr txBox="1">
              <a:spLocks noChangeArrowheads="1"/>
            </p:cNvSpPr>
            <p:nvPr/>
          </p:nvSpPr>
          <p:spPr bwMode="gray">
            <a:xfrm>
              <a:off x="2372" y="1606"/>
              <a:ext cx="935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CN" b="1" dirty="0" smtClean="0">
                  <a:solidFill>
                    <a:schemeClr val="bg1"/>
                  </a:solidFill>
                  <a:latin typeface="Verdana" pitchFamily="34" charset="0"/>
                  <a:ea typeface="宋体" charset="-122"/>
                </a:rPr>
                <a:t> Recherche</a:t>
              </a:r>
              <a:endParaRPr lang="en-US" altLang="zh-CN" b="1" dirty="0">
                <a:solidFill>
                  <a:schemeClr val="bg1"/>
                </a:solidFill>
                <a:latin typeface="Verdana" pitchFamily="34" charset="0"/>
                <a:ea typeface="宋体" charset="-122"/>
              </a:endParaRPr>
            </a:p>
          </p:txBody>
        </p:sp>
        <p:sp>
          <p:nvSpPr>
            <p:cNvPr id="7186" name="Text Box 17"/>
            <p:cNvSpPr txBox="1">
              <a:spLocks noChangeArrowheads="1"/>
            </p:cNvSpPr>
            <p:nvPr/>
          </p:nvSpPr>
          <p:spPr bwMode="gray">
            <a:xfrm>
              <a:off x="4018" y="1718"/>
              <a:ext cx="830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 smtClean="0">
                  <a:solidFill>
                    <a:schemeClr val="bg1"/>
                  </a:solidFill>
                </a:rPr>
                <a:t>Dokumente</a:t>
              </a:r>
              <a:endParaRPr lang="en-US" altLang="zh-CN" b="1" dirty="0">
                <a:solidFill>
                  <a:schemeClr val="bg1"/>
                </a:solidFill>
                <a:latin typeface="Verdana" pitchFamily="34" charset="0"/>
                <a:ea typeface="宋体" charset="-122"/>
              </a:endParaRPr>
            </a:p>
          </p:txBody>
        </p:sp>
        <p:sp>
          <p:nvSpPr>
            <p:cNvPr id="7187" name="Text Box 18"/>
            <p:cNvSpPr txBox="1">
              <a:spLocks noChangeArrowheads="1"/>
            </p:cNvSpPr>
            <p:nvPr/>
          </p:nvSpPr>
          <p:spPr bwMode="gray">
            <a:xfrm rot="19435">
              <a:off x="3319" y="2879"/>
              <a:ext cx="730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altLang="zh-CN" b="1" dirty="0" smtClean="0">
                  <a:solidFill>
                    <a:schemeClr val="bg1"/>
                  </a:solidFill>
                  <a:latin typeface="Verdana" pitchFamily="34" charset="0"/>
                  <a:ea typeface="宋体" charset="-122"/>
                </a:rPr>
                <a:t>PDF </a:t>
              </a:r>
              <a:endParaRPr lang="en-US" altLang="zh-CN" b="1" dirty="0">
                <a:solidFill>
                  <a:schemeClr val="bg1"/>
                </a:solidFill>
                <a:latin typeface="Verdana" pitchFamily="34" charset="0"/>
                <a:ea typeface="宋体" charset="-122"/>
              </a:endParaRPr>
            </a:p>
          </p:txBody>
        </p:sp>
        <p:sp>
          <p:nvSpPr>
            <p:cNvPr id="7188" name="Text Box 19"/>
            <p:cNvSpPr txBox="1">
              <a:spLocks noChangeArrowheads="1"/>
            </p:cNvSpPr>
            <p:nvPr/>
          </p:nvSpPr>
          <p:spPr bwMode="gray">
            <a:xfrm>
              <a:off x="1796" y="3325"/>
              <a:ext cx="1021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altLang="zh-CN" sz="1400" b="1" dirty="0" smtClean="0">
                  <a:solidFill>
                    <a:schemeClr val="bg1"/>
                  </a:solidFill>
                  <a:latin typeface="Verdana" pitchFamily="34" charset="0"/>
                  <a:ea typeface="宋体" charset="-122"/>
                </a:rPr>
                <a:t>vCard</a:t>
              </a:r>
              <a:endParaRPr lang="en-US" altLang="zh-CN" sz="1400" b="1" dirty="0">
                <a:solidFill>
                  <a:schemeClr val="bg1"/>
                </a:solidFill>
                <a:latin typeface="Verdana" pitchFamily="34" charset="0"/>
                <a:ea typeface="宋体" charset="-122"/>
              </a:endParaRPr>
            </a:p>
          </p:txBody>
        </p:sp>
        <p:sp>
          <p:nvSpPr>
            <p:cNvPr id="7189" name="Text Box 20"/>
            <p:cNvSpPr txBox="1">
              <a:spLocks noChangeArrowheads="1"/>
            </p:cNvSpPr>
            <p:nvPr/>
          </p:nvSpPr>
          <p:spPr bwMode="gray">
            <a:xfrm>
              <a:off x="2101" y="2334"/>
              <a:ext cx="1452" cy="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altLang="zh-CN" sz="2800" b="1" dirty="0" smtClean="0">
                  <a:latin typeface="Verdana" pitchFamily="34" charset="0"/>
                  <a:ea typeface="宋体" charset="-122"/>
                </a:rPr>
                <a:t>Service</a:t>
              </a:r>
              <a:endParaRPr lang="en-US" altLang="zh-CN" sz="2800" b="1" dirty="0">
                <a:ea typeface="宋体" charset="-122"/>
              </a:endParaRPr>
            </a:p>
          </p:txBody>
        </p:sp>
        <p:sp>
          <p:nvSpPr>
            <p:cNvPr id="7190" name="Line 21"/>
            <p:cNvSpPr>
              <a:spLocks noChangeShapeType="1"/>
            </p:cNvSpPr>
            <p:nvPr/>
          </p:nvSpPr>
          <p:spPr bwMode="gray">
            <a:xfrm>
              <a:off x="1639" y="1545"/>
              <a:ext cx="1025" cy="7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cxnSp>
          <p:nvCxnSpPr>
            <p:cNvPr id="7191" name="AutoShape 22"/>
            <p:cNvCxnSpPr>
              <a:cxnSpLocks noChangeShapeType="1"/>
            </p:cNvCxnSpPr>
            <p:nvPr/>
          </p:nvCxnSpPr>
          <p:spPr bwMode="gray">
            <a:xfrm flipH="1">
              <a:off x="559" y="1545"/>
              <a:ext cx="108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7192" name="Text Box 23"/>
            <p:cNvSpPr txBox="1">
              <a:spLocks noChangeArrowheads="1"/>
            </p:cNvSpPr>
            <p:nvPr/>
          </p:nvSpPr>
          <p:spPr bwMode="gray">
            <a:xfrm>
              <a:off x="521" y="1307"/>
              <a:ext cx="1461" cy="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altLang="zh-CN" sz="2400" b="1" dirty="0" smtClean="0">
                  <a:latin typeface="Verdana" pitchFamily="34" charset="0"/>
                  <a:ea typeface="宋体" charset="-122"/>
                </a:rPr>
                <a:t>fastNOTE</a:t>
              </a:r>
              <a:endParaRPr lang="en-US" altLang="zh-CN" sz="2400" b="1" dirty="0">
                <a:latin typeface="Verdana" pitchFamily="34" charset="0"/>
                <a:ea typeface="宋体" charset="-122"/>
              </a:endParaRPr>
            </a:p>
          </p:txBody>
        </p:sp>
      </p:grpSp>
      <p:pic>
        <p:nvPicPr>
          <p:cNvPr id="26" name="Content Placeholder 5" descr="รูปภาพ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238453">
            <a:off x="4695410" y="1623584"/>
            <a:ext cx="978581" cy="978581"/>
          </a:xfrm>
          <a:prstGeom prst="rect">
            <a:avLst/>
          </a:prstGeom>
        </p:spPr>
      </p:pic>
      <p:pic>
        <p:nvPicPr>
          <p:cNvPr id="27" name="Content Placeholder 5" descr="รูปภาพ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8992" y="5000636"/>
            <a:ext cx="813140" cy="813140"/>
          </a:xfrm>
          <a:prstGeom prst="rect">
            <a:avLst/>
          </a:prstGeom>
        </p:spPr>
      </p:pic>
      <p:pic>
        <p:nvPicPr>
          <p:cNvPr id="29" name="Content Placeholder 5" descr="รูปภาพ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8" y="4929198"/>
            <a:ext cx="857256" cy="857256"/>
          </a:xfrm>
          <a:prstGeom prst="rect">
            <a:avLst/>
          </a:prstGeom>
        </p:spPr>
      </p:pic>
      <p:pic>
        <p:nvPicPr>
          <p:cNvPr id="30" name="Content Placeholder 5" descr="รูปภาพ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175921">
            <a:off x="6148531" y="1549902"/>
            <a:ext cx="1162670" cy="978581"/>
          </a:xfrm>
          <a:prstGeom prst="rect">
            <a:avLst/>
          </a:prstGeom>
        </p:spPr>
      </p:pic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537325"/>
            <a:ext cx="2895600" cy="320675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www.fastnote.de</a:t>
            </a:r>
            <a:endParaRPr lang="en-US" altLang="zh-CN" dirty="0"/>
          </a:p>
        </p:txBody>
      </p:sp>
      <p:pic>
        <p:nvPicPr>
          <p:cNvPr id="36" name="Content Placeholder 5" descr="รูปภาพ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77094" y="6465887"/>
            <a:ext cx="485059" cy="371287"/>
          </a:xfrm>
          <a:prstGeom prst="rect">
            <a:avLst/>
          </a:prstGeom>
        </p:spPr>
      </p:pic>
      <p:pic>
        <p:nvPicPr>
          <p:cNvPr id="38" name="Content Placeholder 5" descr="รูปภาพ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29454" y="1500174"/>
            <a:ext cx="519838" cy="670264"/>
          </a:xfrm>
          <a:prstGeom prst="rect">
            <a:avLst/>
          </a:prstGeom>
        </p:spPr>
      </p:pic>
      <p:pic>
        <p:nvPicPr>
          <p:cNvPr id="28" name="Content Placeholder 5" descr="รูปภาพ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884495">
            <a:off x="7162403" y="1518808"/>
            <a:ext cx="813140" cy="81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" name="Content Placeholder 5" descr="รูปภาพ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249779">
            <a:off x="989646" y="2489851"/>
            <a:ext cx="1263721" cy="1263721"/>
          </a:xfrm>
          <a:prstGeom prst="rect">
            <a:avLst/>
          </a:prstGeom>
        </p:spPr>
      </p:pic>
      <p:sp>
        <p:nvSpPr>
          <p:cNvPr id="41" name="Title 1"/>
          <p:cNvSpPr txBox="1">
            <a:spLocks/>
          </p:cNvSpPr>
          <p:nvPr/>
        </p:nvSpPr>
        <p:spPr bwMode="white">
          <a:xfrm>
            <a:off x="1643042" y="714356"/>
            <a:ext cx="6786578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en-US" sz="3600" b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fastNOTE Schreibservice</a:t>
            </a:r>
            <a:endParaRPr kumimoji="0" lang="th-TH" sz="3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2" name="Content Placeholder 5" descr="รูปภาพ1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14612" y="0"/>
            <a:ext cx="2143140" cy="642918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3" name="Content Placeholder 5" descr="รูปภาพ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72330" y="0"/>
            <a:ext cx="2071670" cy="714356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4" name="Group 3"/>
          <p:cNvGrpSpPr>
            <a:grpSpLocks/>
          </p:cNvGrpSpPr>
          <p:nvPr/>
        </p:nvGrpSpPr>
        <p:grpSpPr bwMode="auto">
          <a:xfrm>
            <a:off x="1142976" y="1550961"/>
            <a:ext cx="7545498" cy="3658638"/>
            <a:chOff x="720" y="1296"/>
            <a:chExt cx="1363" cy="1994"/>
          </a:xfrm>
        </p:grpSpPr>
        <p:sp>
          <p:nvSpPr>
            <p:cNvPr id="15394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>
                <a:ea typeface="宋体" charset="-122"/>
              </a:endParaRPr>
            </a:p>
          </p:txBody>
        </p:sp>
        <p:sp>
          <p:nvSpPr>
            <p:cNvPr id="15395" name="AutoShape 5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7330"/>
              </a:avLst>
            </a:prstGeom>
            <a:ln w="9525">
              <a:noFill/>
              <a:round/>
              <a:headEnd/>
              <a:tailEnd/>
            </a:ln>
            <a:effectLst/>
          </p:spPr>
          <p:style>
            <a:lnRef idx="0">
              <a:scrgbClr r="0" g="0" b="0"/>
            </a:lnRef>
            <a:fillRef idx="1003">
              <a:schemeClr val="lt1"/>
            </a:fillRef>
            <a:effectRef idx="0">
              <a:scrgbClr r="0" g="0" b="0"/>
            </a:effectRef>
            <a:fontRef idx="major"/>
          </p:style>
          <p:txBody>
            <a:bodyPr wrap="none" anchor="ctr"/>
            <a:lstStyle/>
            <a:p>
              <a:r>
                <a:rPr lang="en-US" b="1" dirty="0" smtClean="0"/>
                <a:t>SEA-CN Co., Ltd.</a:t>
              </a:r>
              <a:r>
                <a:rPr lang="en-US" dirty="0" smtClean="0"/>
                <a:t/>
              </a:r>
              <a:br>
                <a:rPr lang="en-US" dirty="0" smtClean="0"/>
              </a:br>
              <a:r>
                <a:rPr lang="en-US" dirty="0" smtClean="0"/>
                <a:t>1/48 Lanna Villa, Super Highway</a:t>
              </a:r>
              <a:br>
                <a:rPr lang="en-US" dirty="0" smtClean="0"/>
              </a:br>
              <a:r>
                <a:rPr lang="en-US" dirty="0" smtClean="0"/>
                <a:t>Chiang Mai 50300, Thailand</a:t>
              </a:r>
            </a:p>
            <a:p>
              <a:r>
                <a:rPr lang="en-US" b="1" dirty="0" smtClean="0"/>
                <a:t>E-Mail:</a:t>
              </a:r>
              <a:r>
                <a:rPr lang="en-US" dirty="0" smtClean="0">
                  <a:solidFill>
                    <a:srgbClr val="7030A0"/>
                  </a:solidFill>
                </a:rPr>
                <a:t> </a:t>
              </a:r>
              <a:r>
                <a:rPr lang="en-US" dirty="0" smtClean="0">
                  <a:solidFill>
                    <a:srgbClr val="7030A0"/>
                  </a:solidFill>
                  <a:hlinkClick r:id="rId3"/>
                </a:rPr>
                <a:t>talk2us@fastnote.de</a:t>
              </a:r>
              <a:endParaRPr lang="en-US" dirty="0" smtClean="0">
                <a:solidFill>
                  <a:srgbClr val="7030A0"/>
                </a:solidFill>
              </a:endParaRPr>
            </a:p>
            <a:p>
              <a:r>
                <a:rPr lang="fr-FR" b="1" dirty="0" smtClean="0"/>
                <a:t>Phone:</a:t>
              </a:r>
              <a:r>
                <a:rPr lang="fr-FR" dirty="0" smtClean="0"/>
                <a:t> +66 (0)53 - 406 210</a:t>
              </a:r>
              <a:br>
                <a:rPr lang="fr-FR" dirty="0" smtClean="0"/>
              </a:br>
              <a:r>
                <a:rPr lang="fr-FR" b="1" dirty="0" smtClean="0"/>
                <a:t>Fax Chiang Mai: </a:t>
              </a:r>
              <a:r>
                <a:rPr lang="fr-FR" dirty="0" smtClean="0"/>
                <a:t>+66 (0)53 - 215 729 </a:t>
              </a:r>
              <a:br>
                <a:rPr lang="fr-FR" dirty="0" smtClean="0"/>
              </a:br>
              <a:r>
                <a:rPr lang="fr-FR" b="1" dirty="0" smtClean="0"/>
                <a:t>Fax Berlin: </a:t>
              </a:r>
              <a:r>
                <a:rPr lang="fr-FR" dirty="0" smtClean="0"/>
                <a:t>+49 30 610900 71996</a:t>
              </a:r>
              <a:endParaRPr lang="en-US" dirty="0"/>
            </a:p>
          </p:txBody>
        </p:sp>
        <p:grpSp>
          <p:nvGrpSpPr>
            <p:cNvPr id="15400" name="Group 10"/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15403" name="Oval 11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15404" name="Oval 12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15405" name="Oval 13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15406" name="Oval 14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15407" name="Oval 15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</p:grpSp>
        <p:sp>
          <p:nvSpPr>
            <p:cNvPr id="15401" name="Text Box 16"/>
            <p:cNvSpPr txBox="1">
              <a:spLocks noChangeArrowheads="1"/>
            </p:cNvSpPr>
            <p:nvPr/>
          </p:nvSpPr>
          <p:spPr bwMode="gray">
            <a:xfrm>
              <a:off x="1276" y="1354"/>
              <a:ext cx="222" cy="2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 dirty="0" smtClean="0">
                  <a:solidFill>
                    <a:srgbClr val="000000"/>
                  </a:solidFill>
                  <a:ea typeface="宋体" charset="-122"/>
                </a:rPr>
                <a:t>Kontakt</a:t>
              </a:r>
              <a:endParaRPr lang="en-US" altLang="zh-CN" dirty="0">
                <a:ea typeface="宋体" charset="-122"/>
              </a:endParaRPr>
            </a:p>
          </p:txBody>
        </p:sp>
        <p:sp>
          <p:nvSpPr>
            <p:cNvPr id="15402" name="Text Box 17"/>
            <p:cNvSpPr txBox="1">
              <a:spLocks noChangeArrowheads="1"/>
            </p:cNvSpPr>
            <p:nvPr/>
          </p:nvSpPr>
          <p:spPr bwMode="gray">
            <a:xfrm>
              <a:off x="759" y="1819"/>
              <a:ext cx="1296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altLang="zh-CN" dirty="0">
                <a:ea typeface="宋体" charset="-122"/>
              </a:endParaRPr>
            </a:p>
          </p:txBody>
        </p:sp>
      </p:grpSp>
      <p:pic>
        <p:nvPicPr>
          <p:cNvPr id="20" name="Content Placeholder 5" descr="รูปภาพ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612" y="0"/>
            <a:ext cx="2143140" cy="642918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Content Placeholder 5" descr="รูปภาพ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2330" y="0"/>
            <a:ext cx="2071670" cy="714356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2" name="Title 1"/>
          <p:cNvSpPr txBox="1">
            <a:spLocks/>
          </p:cNvSpPr>
          <p:nvPr/>
        </p:nvSpPr>
        <p:spPr bwMode="white">
          <a:xfrm>
            <a:off x="1357290" y="642918"/>
            <a:ext cx="6786578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en-US" sz="3600" b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fastNOTE Schreibservice</a:t>
            </a:r>
            <a:endParaRPr kumimoji="0" lang="th-TH" sz="3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00926" y="6537325"/>
            <a:ext cx="1643074" cy="320675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www.fastnote.de</a:t>
            </a:r>
            <a:endParaRPr lang="en-US" altLang="zh-CN" dirty="0"/>
          </a:p>
        </p:txBody>
      </p:sp>
      <p:pic>
        <p:nvPicPr>
          <p:cNvPr id="24" name="Content Placeholder 5" descr="รูปภาพ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43768" y="6486713"/>
            <a:ext cx="485059" cy="371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819400" y="4953000"/>
            <a:ext cx="5167313" cy="414338"/>
          </a:xfrm>
        </p:spPr>
        <p:txBody>
          <a:bodyPr/>
          <a:lstStyle/>
          <a:p>
            <a:pPr algn="dist" eaLnBrk="1" hangingPunct="1">
              <a:lnSpc>
                <a:spcPct val="80000"/>
              </a:lnSpc>
            </a:pPr>
            <a:r>
              <a:rPr lang="en-US" altLang="zh-CN" sz="1800" b="1" dirty="0" smtClean="0">
                <a:solidFill>
                  <a:schemeClr val="bg1"/>
                </a:solidFill>
                <a:latin typeface="Arial" charset="0"/>
                <a:ea typeface="宋体" charset="-122"/>
              </a:rPr>
              <a:t>Click to edit company slogan .</a:t>
            </a:r>
          </a:p>
        </p:txBody>
      </p:sp>
      <p:sp>
        <p:nvSpPr>
          <p:cNvPr id="87045" name="WordArt 5"/>
          <p:cNvSpPr>
            <a:spLocks noChangeArrowheads="1" noChangeShapeType="1" noTextEdit="1"/>
          </p:cNvSpPr>
          <p:nvPr/>
        </p:nvSpPr>
        <p:spPr bwMode="gray">
          <a:xfrm>
            <a:off x="500034" y="4500570"/>
            <a:ext cx="8358246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chemeClr val="hlink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Wir freuen uns auf Ihren Schreibauftrag!!</a:t>
            </a:r>
            <a:endParaRPr lang="th-TH" sz="3600" b="1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1"/>
                  </a:gs>
                  <a:gs pos="100000">
                    <a:schemeClr val="hlink"/>
                  </a:gs>
                </a:gsLst>
                <a:lin ang="0" scaled="1"/>
              </a:gradFill>
              <a:effectLst>
                <a:outerShdw dist="63500" dir="2212194" algn="ctr" rotWithShape="0">
                  <a:srgbClr val="868686">
                    <a:alpha val="50000"/>
                  </a:srgbClr>
                </a:outerShdw>
              </a:effectLst>
              <a:latin typeface="Arial"/>
            </a:endParaRPr>
          </a:p>
        </p:txBody>
      </p:sp>
      <p:pic>
        <p:nvPicPr>
          <p:cNvPr id="5" name="Content Placeholder 5" descr="รูปภาพ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357166"/>
            <a:ext cx="1962921" cy="2603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itle 1"/>
          <p:cNvSpPr txBox="1">
            <a:spLocks/>
          </p:cNvSpPr>
          <p:nvPr/>
        </p:nvSpPr>
        <p:spPr bwMode="white">
          <a:xfrm>
            <a:off x="2357422" y="3143248"/>
            <a:ext cx="6786578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en-US" sz="3600" b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fastNOTE Schreibservice</a:t>
            </a:r>
            <a:endParaRPr kumimoji="0" lang="th-TH" sz="3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Content Placeholder 5" descr="รูปภาพ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42852"/>
            <a:ext cx="1962921" cy="285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Content Placeholder 5" descr="รูปภาพ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0"/>
            <a:ext cx="2214578" cy="1563475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Content Placeholder 5" descr="รูปภาพ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438" y="1571612"/>
            <a:ext cx="2214578" cy="1500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43834" y="6537325"/>
            <a:ext cx="1357290" cy="320675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www.fastnote.de</a:t>
            </a:r>
            <a:endParaRPr lang="en-US" altLang="zh-CN" dirty="0"/>
          </a:p>
        </p:txBody>
      </p:sp>
      <p:pic>
        <p:nvPicPr>
          <p:cNvPr id="16" name="Content Placeholder 5" descr="รูปภาพ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86644" y="6429397"/>
            <a:ext cx="485059" cy="4286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รูปภาพ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2071678"/>
            <a:ext cx="6433712" cy="3071834"/>
          </a:xfrm>
        </p:spPr>
      </p:pic>
      <p:pic>
        <p:nvPicPr>
          <p:cNvPr id="13" name="Content Placeholder 5" descr="รูปภาพ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12" y="0"/>
            <a:ext cx="2143140" cy="642918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Content Placeholder 5" descr="รูปภาพ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2330" y="0"/>
            <a:ext cx="2071670" cy="714356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Title 1"/>
          <p:cNvSpPr txBox="1">
            <a:spLocks/>
          </p:cNvSpPr>
          <p:nvPr/>
        </p:nvSpPr>
        <p:spPr bwMode="white">
          <a:xfrm>
            <a:off x="1357290" y="642918"/>
            <a:ext cx="6786578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en-US" sz="3600" b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fastNOTE Schreibservice</a:t>
            </a:r>
            <a:endParaRPr kumimoji="0" lang="th-TH" sz="3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00926" y="6537325"/>
            <a:ext cx="1643074" cy="320675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www.fastnote.de</a:t>
            </a:r>
            <a:endParaRPr lang="en-US" altLang="zh-CN" dirty="0"/>
          </a:p>
        </p:txBody>
      </p:sp>
      <p:pic>
        <p:nvPicPr>
          <p:cNvPr id="19" name="Content Placeholder 5" descr="รูปภาพ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768" y="6486713"/>
            <a:ext cx="485059" cy="37128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0" name="Group 41"/>
          <p:cNvGrpSpPr>
            <a:grpSpLocks/>
          </p:cNvGrpSpPr>
          <p:nvPr/>
        </p:nvGrpSpPr>
        <p:grpSpPr bwMode="auto">
          <a:xfrm>
            <a:off x="1643042" y="1787007"/>
            <a:ext cx="6714343" cy="1204924"/>
            <a:chOff x="1235" y="1817"/>
            <a:chExt cx="3037" cy="432"/>
          </a:xfrm>
        </p:grpSpPr>
        <p:sp>
          <p:nvSpPr>
            <p:cNvPr id="4116" name="AutoShape 4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chemeClr val="accent2"/>
              </a:solidFill>
              <a:round/>
              <a:headEnd/>
              <a:tailEnd/>
            </a:ln>
            <a:effectLst>
              <a:outerShdw dist="99190" dir="2388334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zh-CN" altLang="en-US">
                <a:ea typeface="宋体" charset="-122"/>
              </a:endParaRPr>
            </a:p>
          </p:txBody>
        </p:sp>
        <p:sp>
          <p:nvSpPr>
            <p:cNvPr id="4117" name="AutoShape 43"/>
            <p:cNvSpPr>
              <a:spLocks noChangeArrowheads="1"/>
            </p:cNvSpPr>
            <p:nvPr/>
          </p:nvSpPr>
          <p:spPr bwMode="gray">
            <a:xfrm>
              <a:off x="1235" y="1817"/>
              <a:ext cx="432" cy="432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>
                <a:ea typeface="宋体" charset="-122"/>
              </a:endParaRPr>
            </a:p>
          </p:txBody>
        </p:sp>
        <p:sp>
          <p:nvSpPr>
            <p:cNvPr id="4118" name="Text Box 44"/>
            <p:cNvSpPr txBox="1">
              <a:spLocks noChangeArrowheads="1"/>
            </p:cNvSpPr>
            <p:nvPr/>
          </p:nvSpPr>
          <p:spPr bwMode="gray">
            <a:xfrm>
              <a:off x="1849" y="1970"/>
              <a:ext cx="1652" cy="2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dirty="0" smtClean="0"/>
                <a:t>Situation: </a:t>
              </a:r>
              <a:r>
                <a:rPr lang="en-US" b="1" dirty="0" smtClean="0"/>
                <a:t>unzählige Papiere</a:t>
              </a:r>
            </a:p>
            <a:p>
              <a:pPr algn="ctr" eaLnBrk="0" hangingPunct="0"/>
              <a:endParaRPr lang="en-US" altLang="zh-CN" b="1" dirty="0">
                <a:ea typeface="宋体" charset="-122"/>
              </a:endParaRPr>
            </a:p>
          </p:txBody>
        </p:sp>
        <p:sp>
          <p:nvSpPr>
            <p:cNvPr id="4119" name="Text Box 45"/>
            <p:cNvSpPr txBox="1">
              <a:spLocks noChangeArrowheads="1"/>
            </p:cNvSpPr>
            <p:nvPr/>
          </p:nvSpPr>
          <p:spPr bwMode="gray">
            <a:xfrm>
              <a:off x="1332" y="1945"/>
              <a:ext cx="194" cy="1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zh-CN" sz="2400" dirty="0">
                  <a:solidFill>
                    <a:schemeClr val="bg1"/>
                  </a:solidFill>
                  <a:ea typeface="宋体" charset="-122"/>
                </a:rPr>
                <a:t>1</a:t>
              </a:r>
            </a:p>
          </p:txBody>
        </p:sp>
      </p:grpSp>
      <p:grpSp>
        <p:nvGrpSpPr>
          <p:cNvPr id="4101" name="Group 46"/>
          <p:cNvGrpSpPr>
            <a:grpSpLocks/>
          </p:cNvGrpSpPr>
          <p:nvPr/>
        </p:nvGrpSpPr>
        <p:grpSpPr bwMode="auto">
          <a:xfrm>
            <a:off x="571472" y="2928934"/>
            <a:ext cx="6579481" cy="1352748"/>
            <a:chOff x="1296" y="1824"/>
            <a:chExt cx="2976" cy="485"/>
          </a:xfrm>
        </p:grpSpPr>
        <p:sp>
          <p:nvSpPr>
            <p:cNvPr id="4112" name="AutoShape 4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chemeClr val="accent1"/>
              </a:solidFill>
              <a:round/>
              <a:headEnd/>
              <a:tailEnd/>
            </a:ln>
            <a:effectLst>
              <a:outerShdw dist="99190" dir="2388334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zh-CN" altLang="en-US">
                <a:ea typeface="宋体" charset="-122"/>
              </a:endParaRPr>
            </a:p>
          </p:txBody>
        </p:sp>
        <p:sp>
          <p:nvSpPr>
            <p:cNvPr id="4113" name="AutoShape 4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>
                <a:ea typeface="宋体" charset="-122"/>
              </a:endParaRPr>
            </a:p>
          </p:txBody>
        </p:sp>
        <p:sp>
          <p:nvSpPr>
            <p:cNvPr id="4114" name="Text Box 49"/>
            <p:cNvSpPr txBox="1">
              <a:spLocks noChangeArrowheads="1"/>
            </p:cNvSpPr>
            <p:nvPr/>
          </p:nvSpPr>
          <p:spPr bwMode="gray">
            <a:xfrm>
              <a:off x="1845" y="1978"/>
              <a:ext cx="2169" cy="3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dirty="0" smtClean="0"/>
                <a:t>Lösung: </a:t>
              </a:r>
              <a:r>
                <a:rPr lang="en-US" b="1" dirty="0" smtClean="0"/>
                <a:t>erfassen der Adressen und Daten</a:t>
              </a:r>
            </a:p>
            <a:p>
              <a:endParaRPr lang="en-US" b="1" dirty="0" smtClean="0"/>
            </a:p>
            <a:p>
              <a:endParaRPr lang="en-US" b="1" dirty="0"/>
            </a:p>
          </p:txBody>
        </p:sp>
        <p:sp>
          <p:nvSpPr>
            <p:cNvPr id="4115" name="Text Box 50"/>
            <p:cNvSpPr txBox="1">
              <a:spLocks noChangeArrowheads="1"/>
            </p:cNvSpPr>
            <p:nvPr/>
          </p:nvSpPr>
          <p:spPr bwMode="gray">
            <a:xfrm>
              <a:off x="1425" y="1952"/>
              <a:ext cx="194" cy="1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zh-CN" sz="2400" dirty="0">
                  <a:solidFill>
                    <a:schemeClr val="bg1"/>
                  </a:solidFill>
                  <a:ea typeface="宋体" charset="-122"/>
                </a:rPr>
                <a:t>2</a:t>
              </a:r>
            </a:p>
          </p:txBody>
        </p:sp>
      </p:grpSp>
      <p:grpSp>
        <p:nvGrpSpPr>
          <p:cNvPr id="4102" name="Group 51"/>
          <p:cNvGrpSpPr>
            <a:grpSpLocks/>
          </p:cNvGrpSpPr>
          <p:nvPr/>
        </p:nvGrpSpPr>
        <p:grpSpPr bwMode="auto">
          <a:xfrm>
            <a:off x="1857356" y="4071942"/>
            <a:ext cx="6579481" cy="1204922"/>
            <a:chOff x="1296" y="1824"/>
            <a:chExt cx="2976" cy="432"/>
          </a:xfrm>
        </p:grpSpPr>
        <p:sp>
          <p:nvSpPr>
            <p:cNvPr id="4108" name="AutoShape 5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noFill/>
            <a:ln w="28575" algn="ctr">
              <a:solidFill>
                <a:schemeClr val="hlink"/>
              </a:solidFill>
              <a:round/>
              <a:headEnd/>
              <a:tailEnd/>
            </a:ln>
            <a:effectLst>
              <a:outerShdw dist="99190" dir="2388334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zh-CN" altLang="en-US">
                <a:ea typeface="宋体" charset="-122"/>
              </a:endParaRPr>
            </a:p>
          </p:txBody>
        </p:sp>
        <p:sp>
          <p:nvSpPr>
            <p:cNvPr id="4109" name="AutoShape 5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zh-CN" altLang="en-US">
                <a:ea typeface="宋体" charset="-122"/>
              </a:endParaRPr>
            </a:p>
          </p:txBody>
        </p:sp>
        <p:sp>
          <p:nvSpPr>
            <p:cNvPr id="4110" name="Text Box 54"/>
            <p:cNvSpPr txBox="1">
              <a:spLocks noChangeArrowheads="1"/>
            </p:cNvSpPr>
            <p:nvPr/>
          </p:nvSpPr>
          <p:spPr bwMode="gray">
            <a:xfrm>
              <a:off x="1813" y="1978"/>
              <a:ext cx="2165" cy="1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de-DE" dirty="0" smtClean="0"/>
                <a:t>Resultat: </a:t>
              </a:r>
              <a:r>
                <a:rPr lang="de-DE" b="1" dirty="0" smtClean="0"/>
                <a:t>aktuelle Adressen und Daten</a:t>
              </a:r>
              <a:endParaRPr lang="de-DE" b="1" dirty="0"/>
            </a:p>
          </p:txBody>
        </p:sp>
        <p:sp>
          <p:nvSpPr>
            <p:cNvPr id="4111" name="Text Box 55"/>
            <p:cNvSpPr txBox="1">
              <a:spLocks noChangeArrowheads="1"/>
            </p:cNvSpPr>
            <p:nvPr/>
          </p:nvSpPr>
          <p:spPr bwMode="gray">
            <a:xfrm>
              <a:off x="1425" y="1952"/>
              <a:ext cx="223" cy="1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altLang="zh-CN" sz="2400" dirty="0">
                  <a:solidFill>
                    <a:schemeClr val="bg1"/>
                  </a:solidFill>
                  <a:ea typeface="宋体" charset="-122"/>
                </a:rPr>
                <a:t>3</a:t>
              </a:r>
            </a:p>
          </p:txBody>
        </p:sp>
      </p:grpSp>
      <p:pic>
        <p:nvPicPr>
          <p:cNvPr id="20" name="Content Placeholder 5" descr="รูปภาพ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0"/>
            <a:ext cx="2143140" cy="642918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Content Placeholder 5" descr="รูปภาพ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2330" y="0"/>
            <a:ext cx="2071670" cy="714356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3" name="Title 1"/>
          <p:cNvSpPr txBox="1">
            <a:spLocks/>
          </p:cNvSpPr>
          <p:nvPr/>
        </p:nvSpPr>
        <p:spPr bwMode="white">
          <a:xfrm>
            <a:off x="1357290" y="642918"/>
            <a:ext cx="6786578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en-US" sz="3600" b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fastNOTE Schreibservice</a:t>
            </a:r>
            <a:endParaRPr kumimoji="0" lang="th-TH" sz="3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00926" y="6537325"/>
            <a:ext cx="1643074" cy="320675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www.fastnote.de</a:t>
            </a:r>
            <a:endParaRPr lang="en-US" altLang="zh-CN" dirty="0"/>
          </a:p>
        </p:txBody>
      </p:sp>
      <p:pic>
        <p:nvPicPr>
          <p:cNvPr id="25" name="Content Placeholder 5" descr="รูปภาพ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768" y="6486713"/>
            <a:ext cx="485059" cy="371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Da das </a:t>
            </a:r>
            <a:r>
              <a:rPr lang="de-DE" b="1" dirty="0" smtClean="0"/>
              <a:t>manuelle Erfassen</a:t>
            </a:r>
            <a:r>
              <a:rPr lang="de-DE" dirty="0" smtClean="0"/>
              <a:t> von </a:t>
            </a:r>
            <a:r>
              <a:rPr lang="de-DE" b="1" dirty="0" smtClean="0"/>
              <a:t>Adressen</a:t>
            </a:r>
            <a:r>
              <a:rPr lang="de-DE" dirty="0" smtClean="0"/>
              <a:t> und </a:t>
            </a:r>
            <a:r>
              <a:rPr lang="de-DE" b="1" dirty="0" smtClean="0"/>
              <a:t>Daten</a:t>
            </a:r>
            <a:r>
              <a:rPr lang="de-DE" dirty="0" smtClean="0"/>
              <a:t> in der Regel temporär erfolgt, zudem sehr umfangreich und zeitaufwendig ist, können Firmen dieses mit ihrem bestehenden Personalbestand nur schwer bewältigen.</a:t>
            </a:r>
          </a:p>
          <a:p>
            <a:endParaRPr lang="de-DE" sz="1500" dirty="0" smtClean="0"/>
          </a:p>
          <a:p>
            <a:r>
              <a:rPr lang="de-DE" dirty="0" smtClean="0"/>
              <a:t>Haben Sie schon einmal daran gedacht diese </a:t>
            </a:r>
            <a:r>
              <a:rPr lang="de-DE" b="1" dirty="0" smtClean="0"/>
              <a:t>Schreibarbeiten</a:t>
            </a:r>
            <a:r>
              <a:rPr lang="de-DE" dirty="0" smtClean="0"/>
              <a:t> abzugeben? </a:t>
            </a:r>
            <a:endParaRPr lang="de-DE" dirty="0"/>
          </a:p>
        </p:txBody>
      </p:sp>
      <p:pic>
        <p:nvPicPr>
          <p:cNvPr id="5" name="Content Placeholder 5" descr="รูปภาพ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0"/>
            <a:ext cx="2143140" cy="642918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Content Placeholder 5" descr="รูปภาพ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2330" y="0"/>
            <a:ext cx="2071670" cy="714356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itle 1"/>
          <p:cNvSpPr txBox="1">
            <a:spLocks/>
          </p:cNvSpPr>
          <p:nvPr/>
        </p:nvSpPr>
        <p:spPr bwMode="white">
          <a:xfrm>
            <a:off x="1357290" y="642918"/>
            <a:ext cx="6786578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en-US" sz="3600" b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fastNOTE Schreibservice</a:t>
            </a:r>
            <a:endParaRPr kumimoji="0" lang="th-TH" sz="3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00926" y="6537325"/>
            <a:ext cx="1643074" cy="320675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www.fastnote.de</a:t>
            </a:r>
            <a:endParaRPr lang="en-US" altLang="zh-CN" dirty="0"/>
          </a:p>
        </p:txBody>
      </p:sp>
      <p:pic>
        <p:nvPicPr>
          <p:cNvPr id="12" name="Content Placeholder 5" descr="รูปภาพ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768" y="6486713"/>
            <a:ext cx="485059" cy="371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Content Placeholder 5" descr="รูปภาพ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2" y="3286124"/>
            <a:ext cx="2286016" cy="2786081"/>
          </a:xfrm>
          <a:prstGeom prst="roundRect">
            <a:avLst>
              <a:gd name="adj" fmla="val 2091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" name="Content Placeholder 5" descr="รูปภาพ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3357561"/>
            <a:ext cx="2286016" cy="2643207"/>
          </a:xfrm>
          <a:prstGeom prst="roundRect">
            <a:avLst>
              <a:gd name="adj" fmla="val 1847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148" name="AutoShape 3"/>
          <p:cNvSpPr>
            <a:spLocks noChangeArrowheads="1"/>
          </p:cNvSpPr>
          <p:nvPr/>
        </p:nvSpPr>
        <p:spPr bwMode="auto">
          <a:xfrm>
            <a:off x="5562600" y="3286124"/>
            <a:ext cx="2286000" cy="2733676"/>
          </a:xfrm>
          <a:prstGeom prst="roundRect">
            <a:avLst>
              <a:gd name="adj" fmla="val 2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zh-CN" altLang="zh-CN">
              <a:latin typeface="Verdana" pitchFamily="34" charset="0"/>
              <a:ea typeface="宋体" charset="-122"/>
            </a:endParaRPr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1143000" y="3352800"/>
            <a:ext cx="2286000" cy="2667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zh-CN" altLang="zh-CN">
              <a:latin typeface="Verdana" pitchFamily="34" charset="0"/>
              <a:ea typeface="宋体" charset="-122"/>
            </a:endParaRPr>
          </a:p>
        </p:txBody>
      </p:sp>
      <p:sp>
        <p:nvSpPr>
          <p:cNvPr id="70663" name="Freeform 7"/>
          <p:cNvSpPr>
            <a:spLocks/>
          </p:cNvSpPr>
          <p:nvPr/>
        </p:nvSpPr>
        <p:spPr bwMode="gray">
          <a:xfrm>
            <a:off x="3222625" y="3255963"/>
            <a:ext cx="903288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0">
                <a:solidFill>
                  <a:srgbClr xmlns:mc="http://schemas.openxmlformats.org/markup-compatibility/2006" val="00A06C" mc:Ignorable="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151" name="AutoShape 8"/>
          <p:cNvSpPr>
            <a:spLocks noChangeAspect="1" noChangeArrowheads="1" noTextEdit="1"/>
          </p:cNvSpPr>
          <p:nvPr/>
        </p:nvSpPr>
        <p:spPr bwMode="gray">
          <a:xfrm flipH="1">
            <a:off x="4868863" y="3252788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70665" name="Freeform 9"/>
          <p:cNvSpPr>
            <a:spLocks/>
          </p:cNvSpPr>
          <p:nvPr/>
        </p:nvSpPr>
        <p:spPr bwMode="gray">
          <a:xfrm flipH="1">
            <a:off x="4875213" y="3255963"/>
            <a:ext cx="903287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0">
                <a:solidFill>
                  <a:srgbClr xmlns:mc="http://schemas.openxmlformats.org/markup-compatibility/2006" val="00A06C" mc:Ignorable="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grpSp>
        <p:nvGrpSpPr>
          <p:cNvPr id="6153" name="Group 10"/>
          <p:cNvGrpSpPr>
            <a:grpSpLocks/>
          </p:cNvGrpSpPr>
          <p:nvPr/>
        </p:nvGrpSpPr>
        <p:grpSpPr bwMode="auto">
          <a:xfrm>
            <a:off x="3000364" y="1500174"/>
            <a:ext cx="2998788" cy="1601788"/>
            <a:chOff x="1997" y="1314"/>
            <a:chExt cx="1889" cy="1009"/>
          </a:xfrm>
        </p:grpSpPr>
        <p:grpSp>
          <p:nvGrpSpPr>
            <p:cNvPr id="6155" name="Group 11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70668" name="Oval 12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70669" name="Oval 13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</p:grpSp>
        <p:sp>
          <p:nvSpPr>
            <p:cNvPr id="70670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zh-CN" altLang="en-US">
                <a:ea typeface="宋体" charset="-122"/>
              </a:endParaRPr>
            </a:p>
          </p:txBody>
        </p:sp>
        <p:sp>
          <p:nvSpPr>
            <p:cNvPr id="70671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zh-CN" altLang="en-US">
                <a:ea typeface="宋体" charset="-122"/>
              </a:endParaRPr>
            </a:p>
          </p:txBody>
        </p:sp>
        <p:sp>
          <p:nvSpPr>
            <p:cNvPr id="70672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zh-CN" altLang="en-US">
                <a:ea typeface="宋体" charset="-122"/>
              </a:endParaRPr>
            </a:p>
          </p:txBody>
        </p:sp>
        <p:sp>
          <p:nvSpPr>
            <p:cNvPr id="70673" name="Oval 17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zh-CN" altLang="en-US">
                <a:ea typeface="宋体" charset="-122"/>
              </a:endParaRPr>
            </a:p>
          </p:txBody>
        </p:sp>
      </p:grpSp>
      <p:sp>
        <p:nvSpPr>
          <p:cNvPr id="6154" name="Text Box 18"/>
          <p:cNvSpPr txBox="1">
            <a:spLocks noChangeArrowheads="1"/>
          </p:cNvSpPr>
          <p:nvPr/>
        </p:nvSpPr>
        <p:spPr bwMode="auto">
          <a:xfrm>
            <a:off x="5786446" y="2643182"/>
            <a:ext cx="191110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 smtClean="0">
                <a:solidFill>
                  <a:schemeClr val="tx1">
                    <a:lumMod val="75000"/>
                  </a:schemeClr>
                </a:solidFill>
                <a:ea typeface="宋体" charset="-122"/>
              </a:rPr>
              <a:t>Dokumente</a:t>
            </a:r>
            <a:r>
              <a:rPr lang="en-US" altLang="zh-CN" sz="1400" dirty="0" smtClean="0">
                <a:solidFill>
                  <a:srgbClr val="000000"/>
                </a:solidFill>
                <a:ea typeface="宋体" charset="-122"/>
              </a:rPr>
              <a:t> </a:t>
            </a:r>
            <a:endParaRPr lang="en-US" altLang="zh-CN" sz="1400" dirty="0">
              <a:solidFill>
                <a:srgbClr val="000000"/>
              </a:solidFill>
              <a:ea typeface="宋体" charset="-122"/>
            </a:endParaRP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1428728" y="2643182"/>
            <a:ext cx="156645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 dirty="0" smtClean="0">
                <a:solidFill>
                  <a:schemeClr val="tx1">
                    <a:lumMod val="75000"/>
                  </a:schemeClr>
                </a:solidFill>
                <a:ea typeface="宋体" charset="-122"/>
              </a:rPr>
              <a:t>abtippen</a:t>
            </a:r>
            <a:r>
              <a:rPr lang="en-US" altLang="zh-CN" sz="1400" dirty="0" smtClean="0">
                <a:solidFill>
                  <a:srgbClr val="000000"/>
                </a:solidFill>
                <a:ea typeface="宋体" charset="-122"/>
              </a:rPr>
              <a:t> </a:t>
            </a:r>
            <a:endParaRPr lang="en-US" altLang="zh-CN" sz="1400" dirty="0">
              <a:solidFill>
                <a:srgbClr val="000000"/>
              </a:solidFill>
              <a:ea typeface="宋体" charset="-122"/>
            </a:endParaRP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3286116" y="1785926"/>
            <a:ext cx="246574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/>
            <a:r>
              <a:rPr lang="en-US" sz="2400" b="1" kern="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Schreibservice</a:t>
            </a:r>
            <a:endParaRPr lang="en-US" altLang="zh-CN" sz="1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宋体" charset="-122"/>
            </a:endParaRPr>
          </a:p>
        </p:txBody>
      </p:sp>
      <p:pic>
        <p:nvPicPr>
          <p:cNvPr id="23" name="Content Placeholder 5" descr="รูปภาพ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612" y="0"/>
            <a:ext cx="2143140" cy="642918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" name="Content Placeholder 5" descr="รูปภาพ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2330" y="0"/>
            <a:ext cx="2071670" cy="714356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6" name="Title 1"/>
          <p:cNvSpPr txBox="1">
            <a:spLocks/>
          </p:cNvSpPr>
          <p:nvPr/>
        </p:nvSpPr>
        <p:spPr bwMode="white">
          <a:xfrm>
            <a:off x="1357290" y="642918"/>
            <a:ext cx="6786578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en-US" sz="3600" b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fastNOTE Schreibservice</a:t>
            </a:r>
            <a:endParaRPr kumimoji="0" lang="th-TH" sz="3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00926" y="6537325"/>
            <a:ext cx="1643074" cy="320675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www.fastnote.de</a:t>
            </a:r>
            <a:endParaRPr lang="en-US" altLang="zh-CN" dirty="0"/>
          </a:p>
        </p:txBody>
      </p:sp>
      <p:pic>
        <p:nvPicPr>
          <p:cNvPr id="30" name="Content Placeholder 5" descr="รูปภาพ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43768" y="6486713"/>
            <a:ext cx="485059" cy="371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143116"/>
            <a:ext cx="8229600" cy="3509973"/>
          </a:xfrm>
        </p:spPr>
        <p:txBody>
          <a:bodyPr/>
          <a:lstStyle/>
          <a:p>
            <a:r>
              <a:rPr lang="de-DE" dirty="0" smtClean="0"/>
              <a:t>Unser </a:t>
            </a:r>
            <a:r>
              <a:rPr lang="de-DE" b="1" dirty="0" smtClean="0"/>
              <a:t>fastNOTE SchreibService </a:t>
            </a:r>
            <a:r>
              <a:rPr lang="de-DE" dirty="0" smtClean="0"/>
              <a:t>übernimmt solche manuellen Schreibarbeiten und bietet die Eingabe, Erfassung bzw. Übertragung von Adressen und Daten kostengünstig an.</a:t>
            </a:r>
            <a:endParaRPr lang="th-TH" dirty="0"/>
          </a:p>
        </p:txBody>
      </p:sp>
      <p:pic>
        <p:nvPicPr>
          <p:cNvPr id="7" name="Content Placeholder 5" descr="รูปภาพ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0"/>
            <a:ext cx="2143140" cy="642918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Content Placeholder 5" descr="รูปภาพ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2330" y="0"/>
            <a:ext cx="2071670" cy="714356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itle 1"/>
          <p:cNvSpPr txBox="1">
            <a:spLocks/>
          </p:cNvSpPr>
          <p:nvPr/>
        </p:nvSpPr>
        <p:spPr bwMode="white">
          <a:xfrm>
            <a:off x="1357290" y="642918"/>
            <a:ext cx="6786578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en-US" sz="3600" b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fastNOTE Schreibservice</a:t>
            </a:r>
            <a:endParaRPr kumimoji="0" lang="th-TH" sz="3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00926" y="6537325"/>
            <a:ext cx="1643074" cy="320675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www.fastnote.de</a:t>
            </a:r>
            <a:endParaRPr lang="en-US" altLang="zh-CN" dirty="0"/>
          </a:p>
        </p:txBody>
      </p:sp>
      <p:pic>
        <p:nvPicPr>
          <p:cNvPr id="11" name="Content Placeholder 5" descr="รูปภาพ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768" y="6486713"/>
            <a:ext cx="485059" cy="37128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Content Placeholder 5" descr="รูปภาพ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5024726" y="0"/>
            <a:ext cx="4119274" cy="3529425"/>
          </a:xfrm>
          <a:prstGeom prst="rect">
            <a:avLst/>
          </a:prstGeom>
        </p:spPr>
      </p:pic>
      <p:pic>
        <p:nvPicPr>
          <p:cNvPr id="32" name="Content Placeholder 5" descr="รูปภาพ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643734" cy="3529425"/>
          </a:xfrm>
          <a:prstGeom prst="rect">
            <a:avLst/>
          </a:prstGeom>
        </p:spPr>
      </p:pic>
      <p:grpSp>
        <p:nvGrpSpPr>
          <p:cNvPr id="8196" name="Group 3"/>
          <p:cNvGrpSpPr>
            <a:grpSpLocks/>
          </p:cNvGrpSpPr>
          <p:nvPr/>
        </p:nvGrpSpPr>
        <p:grpSpPr bwMode="auto">
          <a:xfrm>
            <a:off x="1295400" y="1752600"/>
            <a:ext cx="6491667" cy="4118294"/>
            <a:chOff x="624" y="967"/>
            <a:chExt cx="4426" cy="2731"/>
          </a:xfrm>
        </p:grpSpPr>
        <p:sp>
          <p:nvSpPr>
            <p:cNvPr id="72708" name="AutoShape 4"/>
            <p:cNvSpPr>
              <a:spLocks noChangeArrowheads="1"/>
            </p:cNvSpPr>
            <p:nvPr/>
          </p:nvSpPr>
          <p:spPr bwMode="gray">
            <a:xfrm>
              <a:off x="2225" y="2472"/>
              <a:ext cx="1227" cy="320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ea typeface="宋体" charset="-122"/>
              </a:endParaRPr>
            </a:p>
          </p:txBody>
        </p:sp>
        <p:sp>
          <p:nvSpPr>
            <p:cNvPr id="72709" name="AutoShape 5"/>
            <p:cNvSpPr>
              <a:spLocks noChangeArrowheads="1"/>
            </p:cNvSpPr>
            <p:nvPr/>
          </p:nvSpPr>
          <p:spPr bwMode="gray">
            <a:xfrm>
              <a:off x="2225" y="2126"/>
              <a:ext cx="1227" cy="320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ea typeface="宋体" charset="-122"/>
              </a:endParaRPr>
            </a:p>
          </p:txBody>
        </p:sp>
        <p:sp>
          <p:nvSpPr>
            <p:cNvPr id="72710" name="AutoShape 6"/>
            <p:cNvSpPr>
              <a:spLocks noChangeArrowheads="1"/>
            </p:cNvSpPr>
            <p:nvPr/>
          </p:nvSpPr>
          <p:spPr bwMode="gray">
            <a:xfrm>
              <a:off x="2225" y="1794"/>
              <a:ext cx="1227" cy="320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ea typeface="宋体" charset="-122"/>
              </a:endParaRPr>
            </a:p>
          </p:txBody>
        </p:sp>
        <p:sp>
          <p:nvSpPr>
            <p:cNvPr id="8200" name="Text Box 7"/>
            <p:cNvSpPr txBox="1">
              <a:spLocks noChangeArrowheads="1"/>
            </p:cNvSpPr>
            <p:nvPr/>
          </p:nvSpPr>
          <p:spPr bwMode="gray">
            <a:xfrm>
              <a:off x="2468" y="1842"/>
              <a:ext cx="782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b="1" dirty="0" smtClean="0">
                  <a:solidFill>
                    <a:schemeClr val="bg1"/>
                  </a:solidFill>
                  <a:ea typeface="宋体" charset="-122"/>
                </a:rPr>
                <a:t>abtippen</a:t>
              </a:r>
              <a:endParaRPr lang="en-US" altLang="zh-CN" b="1" dirty="0">
                <a:solidFill>
                  <a:schemeClr val="bg1"/>
                </a:solidFill>
                <a:ea typeface="宋体" charset="-122"/>
              </a:endParaRPr>
            </a:p>
          </p:txBody>
        </p:sp>
        <p:sp>
          <p:nvSpPr>
            <p:cNvPr id="8201" name="Text Box 8"/>
            <p:cNvSpPr txBox="1">
              <a:spLocks noChangeArrowheads="1"/>
            </p:cNvSpPr>
            <p:nvPr/>
          </p:nvSpPr>
          <p:spPr bwMode="gray">
            <a:xfrm>
              <a:off x="2468" y="2173"/>
              <a:ext cx="817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b="1" dirty="0" smtClean="0">
                  <a:solidFill>
                    <a:schemeClr val="bg1">
                      <a:lumMod val="95000"/>
                    </a:schemeClr>
                  </a:solidFill>
                </a:rPr>
                <a:t>eingeben</a:t>
              </a:r>
              <a:endParaRPr lang="en-US" altLang="zh-CN" b="1" dirty="0">
                <a:solidFill>
                  <a:schemeClr val="bg1">
                    <a:lumMod val="95000"/>
                  </a:schemeClr>
                </a:solidFill>
                <a:ea typeface="宋体" charset="-122"/>
              </a:endParaRPr>
            </a:p>
          </p:txBody>
        </p:sp>
        <p:sp>
          <p:nvSpPr>
            <p:cNvPr id="8202" name="Text Box 9"/>
            <p:cNvSpPr txBox="1">
              <a:spLocks noChangeArrowheads="1"/>
            </p:cNvSpPr>
            <p:nvPr/>
          </p:nvSpPr>
          <p:spPr bwMode="gray">
            <a:xfrm>
              <a:off x="2371" y="2505"/>
              <a:ext cx="948" cy="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b="1" dirty="0" smtClean="0">
                  <a:solidFill>
                    <a:schemeClr val="bg1"/>
                  </a:solidFill>
                  <a:latin typeface="Arial" pitchFamily="34" charset="0"/>
                  <a:ea typeface="宋体" charset="-122"/>
                  <a:cs typeface="Arial" pitchFamily="34" charset="0"/>
                </a:rPr>
                <a:t>übertragen</a:t>
              </a:r>
            </a:p>
            <a:p>
              <a:pPr algn="ctr" eaLnBrk="0" hangingPunct="0"/>
              <a:endParaRPr lang="en-US" altLang="zh-CN" b="1" dirty="0">
                <a:solidFill>
                  <a:schemeClr val="bg1"/>
                </a:solidFill>
                <a:ea typeface="宋体" charset="-122"/>
              </a:endParaRPr>
            </a:p>
          </p:txBody>
        </p:sp>
        <p:sp>
          <p:nvSpPr>
            <p:cNvPr id="72714" name="AutoShape 10"/>
            <p:cNvSpPr>
              <a:spLocks noChangeArrowheads="1"/>
            </p:cNvSpPr>
            <p:nvPr/>
          </p:nvSpPr>
          <p:spPr bwMode="gray">
            <a:xfrm>
              <a:off x="1835" y="1605"/>
              <a:ext cx="336" cy="1296"/>
            </a:xfrm>
            <a:prstGeom prst="leftArrow">
              <a:avLst>
                <a:gd name="adj1" fmla="val 65583"/>
                <a:gd name="adj2" fmla="val 65181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  <a:alpha val="1200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ea typeface="宋体" charset="-122"/>
              </a:endParaRPr>
            </a:p>
          </p:txBody>
        </p:sp>
        <p:sp>
          <p:nvSpPr>
            <p:cNvPr id="8204" name="AutoShape 11"/>
            <p:cNvSpPr>
              <a:spLocks noChangeArrowheads="1"/>
            </p:cNvSpPr>
            <p:nvPr/>
          </p:nvSpPr>
          <p:spPr bwMode="auto">
            <a:xfrm>
              <a:off x="624" y="1344"/>
              <a:ext cx="1152" cy="1968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zh-CN" altLang="zh-CN">
                <a:latin typeface="Verdana" pitchFamily="34" charset="0"/>
                <a:ea typeface="宋体" charset="-122"/>
              </a:endParaRPr>
            </a:p>
          </p:txBody>
        </p:sp>
        <p:sp>
          <p:nvSpPr>
            <p:cNvPr id="8205" name="Text Box 12"/>
            <p:cNvSpPr txBox="1">
              <a:spLocks noChangeArrowheads="1"/>
            </p:cNvSpPr>
            <p:nvPr/>
          </p:nvSpPr>
          <p:spPr bwMode="auto">
            <a:xfrm>
              <a:off x="764" y="1794"/>
              <a:ext cx="1056" cy="8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endParaRPr lang="en-US" altLang="zh-CN" dirty="0">
                <a:solidFill>
                  <a:srgbClr val="001D3A"/>
                </a:solidFill>
                <a:latin typeface="Verdana" pitchFamily="34" charset="0"/>
                <a:ea typeface="宋体" charset="-122"/>
              </a:endParaRPr>
            </a:p>
            <a:p>
              <a:pPr eaLnBrk="0" hangingPunct="0">
                <a:buSzPct val="60000"/>
                <a:buFontTx/>
                <a:buChar char="•"/>
              </a:pPr>
              <a:r>
                <a:rPr lang="en-US" altLang="zh-CN" sz="1600" dirty="0" smtClean="0">
                  <a:solidFill>
                    <a:srgbClr val="001D3A"/>
                  </a:solidFill>
                  <a:latin typeface="Verdana" pitchFamily="34" charset="0"/>
                  <a:ea typeface="宋体" charset="-122"/>
                </a:rPr>
                <a:t>Adressen</a:t>
              </a:r>
            </a:p>
            <a:p>
              <a:pPr eaLnBrk="0" hangingPunct="0">
                <a:buSzPct val="60000"/>
                <a:buFontTx/>
                <a:buChar char="•"/>
              </a:pPr>
              <a:r>
                <a:rPr lang="en-US" altLang="zh-CN" sz="1600" dirty="0" smtClean="0">
                  <a:solidFill>
                    <a:srgbClr val="001D3A"/>
                  </a:solidFill>
                  <a:latin typeface="Verdana" pitchFamily="34" charset="0"/>
                  <a:ea typeface="宋体" charset="-122"/>
                </a:rPr>
                <a:t>Daten</a:t>
              </a:r>
            </a:p>
            <a:p>
              <a:pPr eaLnBrk="0" hangingPunct="0">
                <a:buSzPct val="60000"/>
                <a:buFontTx/>
                <a:buChar char="•"/>
              </a:pPr>
              <a:r>
                <a:rPr lang="en-US" altLang="zh-CN" sz="1600" dirty="0" smtClean="0">
                  <a:solidFill>
                    <a:srgbClr val="001D3A"/>
                  </a:solidFill>
                  <a:latin typeface="Verdana" pitchFamily="34" charset="0"/>
                  <a:ea typeface="宋体" charset="-122"/>
                </a:rPr>
                <a:t>Notizen</a:t>
              </a:r>
            </a:p>
            <a:p>
              <a:pPr eaLnBrk="0" hangingPunct="0">
                <a:buSzPct val="60000"/>
                <a:buFontTx/>
                <a:buChar char="•"/>
              </a:pPr>
              <a:r>
                <a:rPr lang="en-US" altLang="zh-CN" sz="1600" dirty="0" smtClean="0">
                  <a:solidFill>
                    <a:srgbClr val="001D3A"/>
                  </a:solidFill>
                  <a:latin typeface="Verdana" pitchFamily="34" charset="0"/>
                  <a:ea typeface="宋体" charset="-122"/>
                </a:rPr>
                <a:t>Texte</a:t>
              </a:r>
            </a:p>
          </p:txBody>
        </p:sp>
        <p:sp>
          <p:nvSpPr>
            <p:cNvPr id="8206" name="AutoShape 13"/>
            <p:cNvSpPr>
              <a:spLocks noChangeArrowheads="1"/>
            </p:cNvSpPr>
            <p:nvPr/>
          </p:nvSpPr>
          <p:spPr bwMode="auto">
            <a:xfrm>
              <a:off x="3888" y="1344"/>
              <a:ext cx="1152" cy="1968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zh-CN" altLang="zh-CN">
                <a:latin typeface="Verdana" pitchFamily="34" charset="0"/>
                <a:ea typeface="宋体" charset="-122"/>
              </a:endParaRPr>
            </a:p>
          </p:txBody>
        </p:sp>
        <p:sp>
          <p:nvSpPr>
            <p:cNvPr id="8207" name="Text Box 14"/>
            <p:cNvSpPr txBox="1">
              <a:spLocks noChangeArrowheads="1"/>
            </p:cNvSpPr>
            <p:nvPr/>
          </p:nvSpPr>
          <p:spPr bwMode="auto">
            <a:xfrm>
              <a:off x="3930" y="1794"/>
              <a:ext cx="1120" cy="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endParaRPr lang="en-US" altLang="zh-CN" dirty="0">
                <a:solidFill>
                  <a:srgbClr val="001D3A"/>
                </a:solidFill>
                <a:latin typeface="Verdana" pitchFamily="34" charset="0"/>
                <a:ea typeface="宋体" charset="-122"/>
              </a:endParaRPr>
            </a:p>
            <a:p>
              <a:pPr eaLnBrk="0" hangingPunct="0">
                <a:buSzPct val="60000"/>
                <a:buFontTx/>
                <a:buChar char="•"/>
              </a:pPr>
              <a:r>
                <a:rPr lang="en-US" altLang="zh-CN" dirty="0" smtClean="0">
                  <a:solidFill>
                    <a:srgbClr val="001D3A"/>
                  </a:solidFill>
                  <a:latin typeface="Verdana" pitchFamily="34" charset="0"/>
                  <a:ea typeface="宋体" charset="-122"/>
                </a:rPr>
                <a:t>Excel</a:t>
              </a:r>
            </a:p>
            <a:p>
              <a:pPr eaLnBrk="0" hangingPunct="0">
                <a:buSzPct val="60000"/>
                <a:buFontTx/>
                <a:buChar char="•"/>
              </a:pPr>
              <a:r>
                <a:rPr lang="en-US" altLang="zh-CN" dirty="0" smtClean="0">
                  <a:solidFill>
                    <a:srgbClr val="001D3A"/>
                  </a:solidFill>
                  <a:latin typeface="Verdana" pitchFamily="34" charset="0"/>
                  <a:ea typeface="宋体" charset="-122"/>
                </a:rPr>
                <a:t>Datenbank</a:t>
              </a:r>
            </a:p>
            <a:p>
              <a:pPr eaLnBrk="0" hangingPunct="0">
                <a:buSzPct val="60000"/>
                <a:buFontTx/>
                <a:buChar char="•"/>
              </a:pPr>
              <a:r>
                <a:rPr lang="en-US" altLang="zh-CN" dirty="0" smtClean="0">
                  <a:solidFill>
                    <a:srgbClr val="001D3A"/>
                  </a:solidFill>
                  <a:latin typeface="Verdana" pitchFamily="34" charset="0"/>
                  <a:ea typeface="宋体" charset="-122"/>
                </a:rPr>
                <a:t>vCard</a:t>
              </a:r>
            </a:p>
            <a:p>
              <a:pPr eaLnBrk="0" hangingPunct="0">
                <a:buSzPct val="60000"/>
                <a:buFontTx/>
                <a:buChar char="•"/>
              </a:pPr>
              <a:r>
                <a:rPr lang="en-US" altLang="zh-CN" dirty="0" smtClean="0">
                  <a:solidFill>
                    <a:srgbClr val="001D3A"/>
                  </a:solidFill>
                  <a:latin typeface="Verdana" pitchFamily="34" charset="0"/>
                  <a:ea typeface="宋体" charset="-122"/>
                </a:rPr>
                <a:t>Word</a:t>
              </a:r>
              <a:endParaRPr lang="en-US" altLang="zh-CN" dirty="0">
                <a:solidFill>
                  <a:srgbClr val="001D3A"/>
                </a:solidFill>
                <a:latin typeface="Verdana" pitchFamily="34" charset="0"/>
                <a:ea typeface="宋体" charset="-122"/>
              </a:endParaRPr>
            </a:p>
          </p:txBody>
        </p:sp>
        <p:sp>
          <p:nvSpPr>
            <p:cNvPr id="72719" name="AutoShape 15"/>
            <p:cNvSpPr>
              <a:spLocks noChangeArrowheads="1"/>
            </p:cNvSpPr>
            <p:nvPr/>
          </p:nvSpPr>
          <p:spPr bwMode="gray">
            <a:xfrm>
              <a:off x="3540" y="1605"/>
              <a:ext cx="334" cy="1296"/>
            </a:xfrm>
            <a:prstGeom prst="rightArrow">
              <a:avLst>
                <a:gd name="adj1" fmla="val 67750"/>
                <a:gd name="adj2" fmla="val 66167"/>
              </a:avLst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  <a:alpha val="12000"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ea typeface="宋体" charset="-122"/>
              </a:endParaRPr>
            </a:p>
          </p:txBody>
        </p:sp>
        <p:sp>
          <p:nvSpPr>
            <p:cNvPr id="72720" name="AutoShape 16"/>
            <p:cNvSpPr>
              <a:spLocks noChangeArrowheads="1"/>
            </p:cNvSpPr>
            <p:nvPr/>
          </p:nvSpPr>
          <p:spPr bwMode="gray">
            <a:xfrm>
              <a:off x="1824" y="967"/>
              <a:ext cx="1920" cy="384"/>
            </a:xfrm>
            <a:prstGeom prst="can">
              <a:avLst>
                <a:gd name="adj" fmla="val 27866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ea typeface="宋体" charset="-122"/>
              </a:endParaRPr>
            </a:p>
          </p:txBody>
        </p:sp>
        <p:sp>
          <p:nvSpPr>
            <p:cNvPr id="72721" name="AutoShape 17"/>
            <p:cNvSpPr>
              <a:spLocks noChangeArrowheads="1"/>
            </p:cNvSpPr>
            <p:nvPr/>
          </p:nvSpPr>
          <p:spPr bwMode="gray">
            <a:xfrm rot="10800000">
              <a:off x="2283" y="1440"/>
              <a:ext cx="1104" cy="336"/>
            </a:xfrm>
            <a:prstGeom prst="upArrow">
              <a:avLst>
                <a:gd name="adj1" fmla="val 68380"/>
                <a:gd name="adj2" fmla="val 70833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63529"/>
                    <a:invGamma/>
                    <a:alpha val="12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ea typeface="宋体" charset="-122"/>
              </a:endParaRPr>
            </a:p>
          </p:txBody>
        </p:sp>
        <p:sp>
          <p:nvSpPr>
            <p:cNvPr id="8211" name="Text Box 18"/>
            <p:cNvSpPr txBox="1">
              <a:spLocks noChangeArrowheads="1"/>
            </p:cNvSpPr>
            <p:nvPr/>
          </p:nvSpPr>
          <p:spPr bwMode="gray">
            <a:xfrm>
              <a:off x="2176" y="1084"/>
              <a:ext cx="1263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b="1" kern="0" dirty="0" smtClean="0">
                  <a:solidFill>
                    <a:schemeClr val="bg1"/>
                  </a:solidFill>
                </a:rPr>
                <a:t>SchreibService</a:t>
              </a:r>
              <a:endParaRPr lang="en-US" altLang="zh-CN" b="1" dirty="0">
                <a:solidFill>
                  <a:schemeClr val="bg1"/>
                </a:solidFill>
                <a:ea typeface="宋体" charset="-122"/>
              </a:endParaRPr>
            </a:p>
          </p:txBody>
        </p:sp>
        <p:sp>
          <p:nvSpPr>
            <p:cNvPr id="72723" name="AutoShape 19"/>
            <p:cNvSpPr>
              <a:spLocks noChangeArrowheads="1"/>
            </p:cNvSpPr>
            <p:nvPr/>
          </p:nvSpPr>
          <p:spPr bwMode="gray">
            <a:xfrm>
              <a:off x="1872" y="3312"/>
              <a:ext cx="1920" cy="383"/>
            </a:xfrm>
            <a:prstGeom prst="can">
              <a:avLst>
                <a:gd name="adj" fmla="val 32032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ea typeface="宋体" charset="-122"/>
              </a:endParaRPr>
            </a:p>
          </p:txBody>
        </p:sp>
        <p:sp>
          <p:nvSpPr>
            <p:cNvPr id="8213" name="Text Box 20"/>
            <p:cNvSpPr txBox="1">
              <a:spLocks noChangeArrowheads="1"/>
            </p:cNvSpPr>
            <p:nvPr/>
          </p:nvSpPr>
          <p:spPr bwMode="gray">
            <a:xfrm>
              <a:off x="2176" y="3453"/>
              <a:ext cx="1475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CN" b="1" dirty="0" smtClean="0">
                  <a:solidFill>
                    <a:schemeClr val="bg1"/>
                  </a:solidFill>
                  <a:ea typeface="宋体" charset="-122"/>
                </a:rPr>
                <a:t>www.fastNOTE.de</a:t>
              </a:r>
              <a:endParaRPr lang="en-US" altLang="zh-CN" b="1" dirty="0">
                <a:solidFill>
                  <a:schemeClr val="bg1"/>
                </a:solidFill>
                <a:ea typeface="宋体" charset="-122"/>
              </a:endParaRPr>
            </a:p>
          </p:txBody>
        </p:sp>
        <p:sp>
          <p:nvSpPr>
            <p:cNvPr id="72725" name="AutoShape 21"/>
            <p:cNvSpPr>
              <a:spLocks noChangeArrowheads="1"/>
            </p:cNvSpPr>
            <p:nvPr/>
          </p:nvSpPr>
          <p:spPr bwMode="gray">
            <a:xfrm>
              <a:off x="2269" y="2928"/>
              <a:ext cx="1106" cy="331"/>
            </a:xfrm>
            <a:prstGeom prst="downArrow">
              <a:avLst>
                <a:gd name="adj1" fmla="val 67093"/>
                <a:gd name="adj2" fmla="val 64051"/>
              </a:avLst>
            </a:prstGeom>
            <a:gradFill rotWithShape="1">
              <a:gsLst>
                <a:gs pos="0">
                  <a:schemeClr val="bg2">
                    <a:gamma/>
                    <a:tint val="63529"/>
                    <a:invGamma/>
                    <a:alpha val="12000"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ea typeface="宋体" charset="-122"/>
              </a:endParaRPr>
            </a:p>
          </p:txBody>
        </p:sp>
      </p:grpSp>
      <p:pic>
        <p:nvPicPr>
          <p:cNvPr id="24" name="Content Placeholder 5" descr="รูปภาพ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40" y="500042"/>
            <a:ext cx="1782068" cy="1340115"/>
          </a:xfrm>
          <a:prstGeom prst="rect">
            <a:avLst/>
          </a:prstGeom>
        </p:spPr>
      </p:pic>
      <p:pic>
        <p:nvPicPr>
          <p:cNvPr id="30" name="Content Placeholder 5" descr="รูปภาพ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1802" y="0"/>
            <a:ext cx="1071570" cy="1071570"/>
          </a:xfrm>
          <a:prstGeom prst="rect">
            <a:avLst/>
          </a:prstGeom>
        </p:spPr>
      </p:pic>
      <p:pic>
        <p:nvPicPr>
          <p:cNvPr id="31" name="Content Placeholder 5" descr="รูปภาพ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284003">
            <a:off x="4663241" y="162679"/>
            <a:ext cx="1023049" cy="1023049"/>
          </a:xfrm>
          <a:prstGeom prst="rect">
            <a:avLst/>
          </a:prstGeom>
        </p:spPr>
      </p:pic>
      <p:pic>
        <p:nvPicPr>
          <p:cNvPr id="34" name="Content Placeholder 5" descr="รูปภาพ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424796">
            <a:off x="4642115" y="927347"/>
            <a:ext cx="890194" cy="890194"/>
          </a:xfrm>
          <a:prstGeom prst="rect">
            <a:avLst/>
          </a:prstGeom>
        </p:spPr>
      </p:pic>
      <p:pic>
        <p:nvPicPr>
          <p:cNvPr id="35" name="Content Placeholder 5" descr="รูปภาพ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424796">
            <a:off x="5370274" y="155332"/>
            <a:ext cx="976848" cy="976848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6429388" y="2500306"/>
            <a:ext cx="955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b="1" dirty="0" smtClean="0">
                <a:solidFill>
                  <a:srgbClr val="001D3A"/>
                </a:solidFill>
                <a:latin typeface="Verdana" pitchFamily="34" charset="0"/>
                <a:ea typeface="宋体" charset="-122"/>
              </a:rPr>
              <a:t>Daten</a:t>
            </a:r>
            <a:endParaRPr lang="en-US" altLang="zh-CN" b="1" dirty="0">
              <a:solidFill>
                <a:srgbClr val="001D3A"/>
              </a:solidFill>
              <a:latin typeface="Verdana" pitchFamily="34" charset="0"/>
              <a:ea typeface="宋体" charset="-122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500166" y="2571744"/>
            <a:ext cx="1031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en-US" b="1" kern="0" dirty="0" smtClean="0">
                <a:solidFill>
                  <a:srgbClr val="000000"/>
                </a:solidFill>
              </a:rPr>
              <a:t>Service</a:t>
            </a:r>
            <a:endParaRPr lang="en-US" altLang="zh-CN" b="1" dirty="0">
              <a:solidFill>
                <a:srgbClr val="000000"/>
              </a:solidFill>
              <a:latin typeface="Verdana" pitchFamily="34" charset="0"/>
              <a:ea typeface="宋体" charset="-122"/>
            </a:endParaRPr>
          </a:p>
        </p:txBody>
      </p:sp>
      <p:sp>
        <p:nvSpPr>
          <p:cNvPr id="4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00926" y="6537325"/>
            <a:ext cx="1643074" cy="320675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www.fastnote.de</a:t>
            </a:r>
            <a:endParaRPr lang="en-US" altLang="zh-CN" dirty="0"/>
          </a:p>
        </p:txBody>
      </p:sp>
      <p:pic>
        <p:nvPicPr>
          <p:cNvPr id="42" name="Content Placeholder 5" descr="รูปภาพ1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143768" y="6486713"/>
            <a:ext cx="485059" cy="371287"/>
          </a:xfrm>
          <a:prstGeom prst="rect">
            <a:avLst/>
          </a:prstGeom>
        </p:spPr>
      </p:pic>
      <p:pic>
        <p:nvPicPr>
          <p:cNvPr id="28" name="Content Placeholder 5" descr="รูปภาพ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071670" y="500042"/>
            <a:ext cx="1395027" cy="1174148"/>
          </a:xfrm>
          <a:prstGeom prst="rect">
            <a:avLst/>
          </a:prstGeom>
        </p:spPr>
      </p:pic>
      <p:pic>
        <p:nvPicPr>
          <p:cNvPr id="27" name="Content Placeholder 5" descr="รูปภาพ1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201159">
            <a:off x="2615536" y="1055515"/>
            <a:ext cx="887535" cy="829887"/>
          </a:xfrm>
          <a:prstGeom prst="rect">
            <a:avLst/>
          </a:prstGeom>
        </p:spPr>
      </p:pic>
      <p:pic>
        <p:nvPicPr>
          <p:cNvPr id="26" name="Content Placeholder 5" descr="รูปภาพ1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429256" y="928670"/>
            <a:ext cx="908110" cy="857256"/>
          </a:xfrm>
          <a:prstGeom prst="rect">
            <a:avLst/>
          </a:prstGeom>
        </p:spPr>
      </p:pic>
      <p:pic>
        <p:nvPicPr>
          <p:cNvPr id="25" name="Content Placeholder 5" descr="รูปภาพ1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424796">
            <a:off x="3998480" y="140859"/>
            <a:ext cx="885831" cy="885831"/>
          </a:xfrm>
          <a:prstGeom prst="rect">
            <a:avLst/>
          </a:prstGeom>
        </p:spPr>
      </p:pic>
      <p:pic>
        <p:nvPicPr>
          <p:cNvPr id="43" name="Content Placeholder 5" descr="รูปภาพ1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1424796">
            <a:off x="2681484" y="207742"/>
            <a:ext cx="457088" cy="641176"/>
          </a:xfrm>
          <a:prstGeom prst="rect">
            <a:avLst/>
          </a:prstGeom>
        </p:spPr>
      </p:pic>
      <p:pic>
        <p:nvPicPr>
          <p:cNvPr id="44" name="Content Placeholder 5" descr="รูปภาพ1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1424796">
            <a:off x="5834863" y="526365"/>
            <a:ext cx="753741" cy="7537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2"/>
          <p:cNvSpPr>
            <a:spLocks noChangeArrowheads="1"/>
          </p:cNvSpPr>
          <p:nvPr/>
        </p:nvSpPr>
        <p:spPr bwMode="auto">
          <a:xfrm>
            <a:off x="2189164" y="3714752"/>
            <a:ext cx="2214888" cy="2371724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 eaLnBrk="0" hangingPunct="0"/>
            <a:endParaRPr lang="en-US" altLang="zh-CN" sz="1400" dirty="0">
              <a:latin typeface="Verdana" pitchFamily="34" charset="0"/>
              <a:ea typeface="宋体" charset="-122"/>
            </a:endParaRPr>
          </a:p>
        </p:txBody>
      </p:sp>
      <p:sp>
        <p:nvSpPr>
          <p:cNvPr id="12293" name="AutoShape 4"/>
          <p:cNvSpPr>
            <a:spLocks noChangeArrowheads="1"/>
          </p:cNvSpPr>
          <p:nvPr/>
        </p:nvSpPr>
        <p:spPr bwMode="auto">
          <a:xfrm>
            <a:off x="4714876" y="3714752"/>
            <a:ext cx="2109782" cy="2371724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/>
          <a:lstStyle/>
          <a:p>
            <a:pPr eaLnBrk="0" hangingPunct="0"/>
            <a:endParaRPr lang="en-US" altLang="zh-CN" sz="1400" dirty="0">
              <a:latin typeface="Verdana" pitchFamily="34" charset="0"/>
              <a:ea typeface="宋体" charset="-122"/>
            </a:endParaRPr>
          </a:p>
        </p:txBody>
      </p:sp>
      <p:sp>
        <p:nvSpPr>
          <p:cNvPr id="12296" name="AutoShape 7"/>
          <p:cNvSpPr>
            <a:spLocks noChangeArrowheads="1"/>
          </p:cNvSpPr>
          <p:nvPr/>
        </p:nvSpPr>
        <p:spPr bwMode="gray">
          <a:xfrm>
            <a:off x="4256110" y="2452688"/>
            <a:ext cx="398463" cy="449262"/>
          </a:xfrm>
          <a:prstGeom prst="chevron">
            <a:avLst>
              <a:gd name="adj" fmla="val 52514"/>
            </a:avLst>
          </a:prstGeom>
          <a:solidFill>
            <a:schemeClr val="hlink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91144" name="Oval 8"/>
          <p:cNvSpPr>
            <a:spLocks noChangeArrowheads="1"/>
          </p:cNvSpPr>
          <p:nvPr/>
        </p:nvSpPr>
        <p:spPr bwMode="gray">
          <a:xfrm>
            <a:off x="4864123" y="1833563"/>
            <a:ext cx="1703387" cy="1687512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9250" dir="3267739" algn="ctr" rotWithShape="0">
                    <a:srgbClr xmlns:mc="http://schemas.openxmlformats.org/markup-compatibility/2006" val="808080" mc:Ignorable="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91145" name="Oval 9"/>
          <p:cNvSpPr>
            <a:spLocks noChangeArrowheads="1"/>
          </p:cNvSpPr>
          <p:nvPr/>
        </p:nvSpPr>
        <p:spPr bwMode="gray">
          <a:xfrm>
            <a:off x="4864123" y="1833563"/>
            <a:ext cx="1703387" cy="1687512"/>
          </a:xfrm>
          <a:prstGeom prst="ellipse">
            <a:avLst/>
          </a:prstGeom>
          <a:gradFill rotWithShape="1">
            <a:gsLst>
              <a:gs pos="0">
                <a:schemeClr val="hlink">
                  <a:alpha val="32001"/>
                </a:schemeClr>
              </a:gs>
              <a:gs pos="100000">
                <a:schemeClr val="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9250" dir="3267739" algn="ctr" rotWithShape="0">
                    <a:srgbClr xmlns:mc="http://schemas.openxmlformats.org/markup-compatibility/2006" val="808080" mc:Ignorable="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91146" name="Oval 10"/>
          <p:cNvSpPr>
            <a:spLocks noChangeArrowheads="1"/>
          </p:cNvSpPr>
          <p:nvPr/>
        </p:nvSpPr>
        <p:spPr bwMode="gray">
          <a:xfrm>
            <a:off x="5000628" y="1928802"/>
            <a:ext cx="1481137" cy="1466850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54118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54118"/>
                  <a:invGamma/>
                </a:scheme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9250" dir="3267739" algn="ctr" rotWithShape="0">
                    <a:srgbClr xmlns:mc="http://schemas.openxmlformats.org/markup-compatibility/2006" val="808080" mc:Ignorable="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91159" name="Oval 23"/>
          <p:cNvSpPr>
            <a:spLocks noChangeArrowheads="1"/>
          </p:cNvSpPr>
          <p:nvPr/>
        </p:nvSpPr>
        <p:spPr bwMode="gray">
          <a:xfrm>
            <a:off x="2401910" y="1833563"/>
            <a:ext cx="1703388" cy="1687512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9250" dir="3267739" algn="ctr" rotWithShape="0">
                    <a:srgbClr xmlns:mc="http://schemas.openxmlformats.org/markup-compatibility/2006" val="808080" mc:Ignorable="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91160" name="Oval 24"/>
          <p:cNvSpPr>
            <a:spLocks noChangeArrowheads="1"/>
          </p:cNvSpPr>
          <p:nvPr/>
        </p:nvSpPr>
        <p:spPr bwMode="gray">
          <a:xfrm rot="501723">
            <a:off x="2401910" y="1833563"/>
            <a:ext cx="1703388" cy="1687512"/>
          </a:xfrm>
          <a:prstGeom prst="ellipse">
            <a:avLst/>
          </a:prstGeom>
          <a:gradFill rotWithShape="1">
            <a:gsLst>
              <a:gs pos="0">
                <a:schemeClr val="accent1">
                  <a:alpha val="32001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9250" dir="3267739" algn="ctr" rotWithShape="0">
                    <a:srgbClr xmlns:mc="http://schemas.openxmlformats.org/markup-compatibility/2006" val="808080" mc:Ignorable="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91161" name="Oval 25"/>
          <p:cNvSpPr>
            <a:spLocks noChangeArrowheads="1"/>
          </p:cNvSpPr>
          <p:nvPr/>
        </p:nvSpPr>
        <p:spPr bwMode="gray">
          <a:xfrm>
            <a:off x="2513035" y="1944688"/>
            <a:ext cx="1481138" cy="146685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54118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54118"/>
                  <a:invGamma/>
                </a:scheme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9250" dir="3267739" algn="ctr" rotWithShape="0">
                    <a:srgbClr xmlns:mc="http://schemas.openxmlformats.org/markup-compatibility/2006" val="808080" mc:Ignorable="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91162" name="Oval 26"/>
          <p:cNvSpPr>
            <a:spLocks noChangeArrowheads="1"/>
          </p:cNvSpPr>
          <p:nvPr/>
        </p:nvSpPr>
        <p:spPr bwMode="gray">
          <a:xfrm>
            <a:off x="2514623" y="1946275"/>
            <a:ext cx="1481137" cy="146685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63529"/>
                  <a:invGamma/>
                </a:schemeClr>
              </a:gs>
              <a:gs pos="100000">
                <a:schemeClr val="accent1">
                  <a:alpha val="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09250" dir="3267739" algn="ctr" rotWithShape="0">
                    <a:srgbClr xmlns:mc="http://schemas.openxmlformats.org/markup-compatibility/2006" val="808080" mc:Ignorable="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>
              <a:ea typeface="宋体" charset="-122"/>
            </a:endParaRPr>
          </a:p>
        </p:txBody>
      </p:sp>
      <p:sp>
        <p:nvSpPr>
          <p:cNvPr id="12321" name="Oval 37"/>
          <p:cNvSpPr>
            <a:spLocks noChangeArrowheads="1"/>
          </p:cNvSpPr>
          <p:nvPr/>
        </p:nvSpPr>
        <p:spPr bwMode="gray">
          <a:xfrm rot="16261837">
            <a:off x="5083523" y="2011901"/>
            <a:ext cx="1274533" cy="1273912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6E1E2">
                  <a:alpha val="37999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r>
              <a:rPr lang="en-US" altLang="zh-CN" sz="2400" dirty="0" smtClean="0">
                <a:ea typeface="宋体" charset="-122"/>
              </a:rPr>
              <a:t>Daten</a:t>
            </a:r>
            <a:endParaRPr lang="zh-CN" altLang="en-US" sz="2400" dirty="0">
              <a:ea typeface="宋体" charset="-122"/>
            </a:endParaRPr>
          </a:p>
        </p:txBody>
      </p:sp>
      <p:sp>
        <p:nvSpPr>
          <p:cNvPr id="12315" name="Text Box 38"/>
          <p:cNvSpPr txBox="1">
            <a:spLocks noChangeArrowheads="1"/>
          </p:cNvSpPr>
          <p:nvPr/>
        </p:nvSpPr>
        <p:spPr bwMode="gray">
          <a:xfrm>
            <a:off x="406423" y="2505075"/>
            <a:ext cx="26962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dirty="0" smtClean="0">
                <a:solidFill>
                  <a:srgbClr val="000000"/>
                </a:solidFill>
                <a:ea typeface="宋体" charset="-122"/>
              </a:rPr>
              <a:t> </a:t>
            </a:r>
            <a:endParaRPr lang="en-US" altLang="zh-CN" sz="2400" dirty="0">
              <a:solidFill>
                <a:srgbClr val="000000"/>
              </a:solidFill>
              <a:ea typeface="宋体" charset="-122"/>
            </a:endParaRPr>
          </a:p>
        </p:txBody>
      </p:sp>
      <p:pic>
        <p:nvPicPr>
          <p:cNvPr id="42" name="Content Placeholder 5" descr="รูปภาพ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0"/>
            <a:ext cx="2143140" cy="642918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3" name="Content Placeholder 5" descr="รูปภาพ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2330" y="0"/>
            <a:ext cx="2071670" cy="714356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6" name="Title 1"/>
          <p:cNvSpPr txBox="1">
            <a:spLocks/>
          </p:cNvSpPr>
          <p:nvPr/>
        </p:nvSpPr>
        <p:spPr bwMode="white">
          <a:xfrm>
            <a:off x="1357290" y="714356"/>
            <a:ext cx="6786578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en-US" sz="3600" b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fastNOTE Schreibservice</a:t>
            </a:r>
            <a:endParaRPr kumimoji="0" lang="th-TH" sz="3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43636" y="6537325"/>
            <a:ext cx="1643074" cy="320675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www.fastnote.de</a:t>
            </a:r>
            <a:endParaRPr lang="en-US" altLang="zh-CN" dirty="0"/>
          </a:p>
        </p:txBody>
      </p:sp>
      <p:pic>
        <p:nvPicPr>
          <p:cNvPr id="48" name="Content Placeholder 5" descr="รูปภาพ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6478" y="6486713"/>
            <a:ext cx="485059" cy="371287"/>
          </a:xfrm>
          <a:prstGeom prst="rect">
            <a:avLst/>
          </a:prstGeom>
        </p:spPr>
      </p:pic>
      <p:pic>
        <p:nvPicPr>
          <p:cNvPr id="49" name="Content Placeholder 5" descr="รูปภาพ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5984" y="4357694"/>
            <a:ext cx="2071702" cy="1133984"/>
          </a:xfrm>
          <a:prstGeom prst="roundRect">
            <a:avLst>
              <a:gd name="adj" fmla="val 1609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0" name="Content Placeholder 5" descr="รูปภาพ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6314" y="3786190"/>
            <a:ext cx="2000264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" name="Oval 37"/>
          <p:cNvSpPr>
            <a:spLocks noChangeArrowheads="1"/>
          </p:cNvSpPr>
          <p:nvPr/>
        </p:nvSpPr>
        <p:spPr bwMode="gray">
          <a:xfrm rot="16261837">
            <a:off x="2576905" y="2006771"/>
            <a:ext cx="1359624" cy="1345723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D6E1E2">
                  <a:alpha val="37999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r>
              <a:rPr lang="en-US" altLang="zh-CN" sz="2400" dirty="0" smtClean="0">
                <a:ea typeface="宋体" charset="-122"/>
              </a:rPr>
              <a:t>Adressen</a:t>
            </a:r>
            <a:endParaRPr lang="zh-CN" altLang="en-US" sz="2400" dirty="0"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43768" y="6537325"/>
            <a:ext cx="1776434" cy="320675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www.fastnote.de</a:t>
            </a:r>
            <a:endParaRPr lang="en-US" altLang="zh-CN" dirty="0"/>
          </a:p>
        </p:txBody>
      </p:sp>
      <p:sp>
        <p:nvSpPr>
          <p:cNvPr id="13316" name="Freeform 4"/>
          <p:cNvSpPr>
            <a:spLocks noEditPoints="1"/>
          </p:cNvSpPr>
          <p:nvPr/>
        </p:nvSpPr>
        <p:spPr bwMode="gray">
          <a:xfrm>
            <a:off x="1142976" y="2357430"/>
            <a:ext cx="5943600" cy="4038600"/>
          </a:xfrm>
          <a:custGeom>
            <a:avLst/>
            <a:gdLst>
              <a:gd name="T0" fmla="*/ 2301564 w 2820"/>
              <a:gd name="T1" fmla="*/ 69344 h 2912"/>
              <a:gd name="T2" fmla="*/ 1732496 w 2820"/>
              <a:gd name="T3" fmla="*/ 232996 h 2912"/>
              <a:gd name="T4" fmla="*/ 1251950 w 2820"/>
              <a:gd name="T5" fmla="*/ 416065 h 2912"/>
              <a:gd name="T6" fmla="*/ 855710 w 2820"/>
              <a:gd name="T7" fmla="*/ 618549 h 2912"/>
              <a:gd name="T8" fmla="*/ 535346 w 2820"/>
              <a:gd name="T9" fmla="*/ 837677 h 2912"/>
              <a:gd name="T10" fmla="*/ 295072 w 2820"/>
              <a:gd name="T11" fmla="*/ 1070673 h 2912"/>
              <a:gd name="T12" fmla="*/ 126460 w 2820"/>
              <a:gd name="T13" fmla="*/ 1309216 h 2912"/>
              <a:gd name="T14" fmla="*/ 29507 w 2820"/>
              <a:gd name="T15" fmla="*/ 1556081 h 2912"/>
              <a:gd name="T16" fmla="*/ 0 w 2820"/>
              <a:gd name="T17" fmla="*/ 1802946 h 2912"/>
              <a:gd name="T18" fmla="*/ 37938 w 2820"/>
              <a:gd name="T19" fmla="*/ 2047038 h 2912"/>
              <a:gd name="T20" fmla="*/ 134890 w 2820"/>
              <a:gd name="T21" fmla="*/ 2288355 h 2912"/>
              <a:gd name="T22" fmla="*/ 290857 w 2820"/>
              <a:gd name="T23" fmla="*/ 2521351 h 2912"/>
              <a:gd name="T24" fmla="*/ 501623 w 2820"/>
              <a:gd name="T25" fmla="*/ 2743252 h 2912"/>
              <a:gd name="T26" fmla="*/ 767188 w 2820"/>
              <a:gd name="T27" fmla="*/ 2948511 h 2912"/>
              <a:gd name="T28" fmla="*/ 1079122 w 2820"/>
              <a:gd name="T29" fmla="*/ 3137127 h 2912"/>
              <a:gd name="T30" fmla="*/ 1441639 w 2820"/>
              <a:gd name="T31" fmla="*/ 3303553 h 2912"/>
              <a:gd name="T32" fmla="*/ 1842094 w 2820"/>
              <a:gd name="T33" fmla="*/ 3445015 h 2912"/>
              <a:gd name="T34" fmla="*/ 2288918 w 2820"/>
              <a:gd name="T35" fmla="*/ 3555965 h 2912"/>
              <a:gd name="T36" fmla="*/ 2769465 w 2820"/>
              <a:gd name="T37" fmla="*/ 3636404 h 2912"/>
              <a:gd name="T38" fmla="*/ 3283734 w 2820"/>
              <a:gd name="T39" fmla="*/ 3680784 h 2912"/>
              <a:gd name="T40" fmla="*/ 3831725 w 2820"/>
              <a:gd name="T41" fmla="*/ 3686332 h 2912"/>
              <a:gd name="T42" fmla="*/ 4405009 w 2820"/>
              <a:gd name="T43" fmla="*/ 3650273 h 2912"/>
              <a:gd name="T44" fmla="*/ 5003584 w 2820"/>
              <a:gd name="T45" fmla="*/ 3569834 h 2912"/>
              <a:gd name="T46" fmla="*/ 5361886 w 2820"/>
              <a:gd name="T47" fmla="*/ 4038600 h 2912"/>
              <a:gd name="T48" fmla="*/ 3937108 w 2820"/>
              <a:gd name="T49" fmla="*/ 2152441 h 2912"/>
              <a:gd name="T50" fmla="*/ 4122582 w 2820"/>
              <a:gd name="T51" fmla="*/ 2654492 h 2912"/>
              <a:gd name="T52" fmla="*/ 3768495 w 2820"/>
              <a:gd name="T53" fmla="*/ 2685003 h 2912"/>
              <a:gd name="T54" fmla="*/ 3405978 w 2820"/>
              <a:gd name="T55" fmla="*/ 2682230 h 2912"/>
              <a:gd name="T56" fmla="*/ 3039245 w 2820"/>
              <a:gd name="T57" fmla="*/ 2651718 h 2912"/>
              <a:gd name="T58" fmla="*/ 2680943 w 2820"/>
              <a:gd name="T59" fmla="*/ 2596243 h 2912"/>
              <a:gd name="T60" fmla="*/ 2335287 w 2820"/>
              <a:gd name="T61" fmla="*/ 2513030 h 2912"/>
              <a:gd name="T62" fmla="*/ 2006492 w 2820"/>
              <a:gd name="T63" fmla="*/ 2407627 h 2912"/>
              <a:gd name="T64" fmla="*/ 1707204 w 2820"/>
              <a:gd name="T65" fmla="*/ 2282808 h 2912"/>
              <a:gd name="T66" fmla="*/ 1441639 w 2820"/>
              <a:gd name="T67" fmla="*/ 2138572 h 2912"/>
              <a:gd name="T68" fmla="*/ 1218227 w 2820"/>
              <a:gd name="T69" fmla="*/ 1980467 h 2912"/>
              <a:gd name="T70" fmla="*/ 1041184 w 2820"/>
              <a:gd name="T71" fmla="*/ 1808494 h 2912"/>
              <a:gd name="T72" fmla="*/ 923155 w 2820"/>
              <a:gd name="T73" fmla="*/ 1622652 h 2912"/>
              <a:gd name="T74" fmla="*/ 864140 w 2820"/>
              <a:gd name="T75" fmla="*/ 1431262 h 2912"/>
              <a:gd name="T76" fmla="*/ 876786 w 2820"/>
              <a:gd name="T77" fmla="*/ 1231551 h 2912"/>
              <a:gd name="T78" fmla="*/ 969523 w 2820"/>
              <a:gd name="T79" fmla="*/ 1029066 h 2912"/>
              <a:gd name="T80" fmla="*/ 1146567 w 2820"/>
              <a:gd name="T81" fmla="*/ 821034 h 2912"/>
              <a:gd name="T82" fmla="*/ 1412132 w 2820"/>
              <a:gd name="T83" fmla="*/ 615776 h 2912"/>
              <a:gd name="T84" fmla="*/ 1778865 w 2820"/>
              <a:gd name="T85" fmla="*/ 413291 h 2912"/>
              <a:gd name="T86" fmla="*/ 2255196 w 2820"/>
              <a:gd name="T87" fmla="*/ 213580 h 2912"/>
              <a:gd name="T88" fmla="*/ 2841125 w 2820"/>
              <a:gd name="T89" fmla="*/ 22190 h 2912"/>
              <a:gd name="T90" fmla="*/ 2621929 w 2820"/>
              <a:gd name="T91" fmla="*/ 0 h 2912"/>
              <a:gd name="T92" fmla="*/ 5943600 w 2820"/>
              <a:gd name="T93" fmla="*/ 2682230 h 2912"/>
              <a:gd name="T94" fmla="*/ 5943600 w 2820"/>
              <a:gd name="T95" fmla="*/ 2682230 h 291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accent1"/>
              </a:gs>
            </a:gsLst>
            <a:lin ang="5400000" scaled="1"/>
          </a:gradFill>
          <a:ln w="0">
            <a:noFill/>
            <a:prstDash val="solid"/>
            <a:round/>
            <a:headEnd/>
            <a:tailEnd/>
          </a:ln>
          <a:effectLst>
            <a:outerShdw dist="206741" dir="8249373" algn="ctr" rotWithShape="0">
              <a:srgbClr val="C1D1D3">
                <a:alpha val="50000"/>
              </a:srgbClr>
            </a:outerShdw>
          </a:effectLst>
        </p:spPr>
        <p:txBody>
          <a:bodyPr/>
          <a:lstStyle/>
          <a:p>
            <a:endParaRPr lang="th-TH"/>
          </a:p>
        </p:txBody>
      </p:sp>
      <p:grpSp>
        <p:nvGrpSpPr>
          <p:cNvPr id="13318" name="Group 34"/>
          <p:cNvGrpSpPr>
            <a:grpSpLocks/>
          </p:cNvGrpSpPr>
          <p:nvPr/>
        </p:nvGrpSpPr>
        <p:grpSpPr bwMode="auto">
          <a:xfrm>
            <a:off x="786123" y="2357430"/>
            <a:ext cx="4757636" cy="4071966"/>
            <a:chOff x="816" y="1152"/>
            <a:chExt cx="2320" cy="2544"/>
          </a:xfrm>
        </p:grpSpPr>
        <p:sp>
          <p:nvSpPr>
            <p:cNvPr id="13319" name="Oval 35"/>
            <p:cNvSpPr>
              <a:spLocks noChangeArrowheads="1"/>
            </p:cNvSpPr>
            <p:nvPr/>
          </p:nvSpPr>
          <p:spPr bwMode="gray">
            <a:xfrm rot="-723406">
              <a:off x="2089" y="3276"/>
              <a:ext cx="906" cy="420"/>
            </a:xfrm>
            <a:prstGeom prst="ellipse">
              <a:avLst/>
            </a:prstGeom>
            <a:solidFill>
              <a:srgbClr val="0F2145">
                <a:alpha val="30196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>
                <a:ea typeface="宋体" charset="-122"/>
              </a:endParaRPr>
            </a:p>
          </p:txBody>
        </p:sp>
        <p:sp>
          <p:nvSpPr>
            <p:cNvPr id="13320" name="Oval 36"/>
            <p:cNvSpPr>
              <a:spLocks noChangeArrowheads="1"/>
            </p:cNvSpPr>
            <p:nvPr/>
          </p:nvSpPr>
          <p:spPr bwMode="gray">
            <a:xfrm>
              <a:off x="2046" y="2508"/>
              <a:ext cx="1074" cy="1075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zh-CN" altLang="en-US">
                <a:ea typeface="宋体" charset="-122"/>
              </a:endParaRPr>
            </a:p>
          </p:txBody>
        </p:sp>
        <p:sp>
          <p:nvSpPr>
            <p:cNvPr id="13321" name="Oval 37"/>
            <p:cNvSpPr>
              <a:spLocks noChangeArrowheads="1"/>
            </p:cNvSpPr>
            <p:nvPr/>
          </p:nvSpPr>
          <p:spPr bwMode="gray">
            <a:xfrm>
              <a:off x="2059" y="2514"/>
              <a:ext cx="1049" cy="104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zh-CN" altLang="en-US">
                <a:ea typeface="宋体" charset="-122"/>
              </a:endParaRPr>
            </a:p>
          </p:txBody>
        </p:sp>
        <p:sp>
          <p:nvSpPr>
            <p:cNvPr id="13322" name="Oval 38"/>
            <p:cNvSpPr>
              <a:spLocks noChangeArrowheads="1"/>
            </p:cNvSpPr>
            <p:nvPr/>
          </p:nvSpPr>
          <p:spPr bwMode="gray">
            <a:xfrm>
              <a:off x="2070" y="2524"/>
              <a:ext cx="998" cy="980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zh-CN" altLang="en-US">
                <a:ea typeface="宋体" charset="-122"/>
              </a:endParaRPr>
            </a:p>
          </p:txBody>
        </p:sp>
        <p:sp>
          <p:nvSpPr>
            <p:cNvPr id="13323" name="Oval 39"/>
            <p:cNvSpPr>
              <a:spLocks noChangeArrowheads="1"/>
            </p:cNvSpPr>
            <p:nvPr/>
          </p:nvSpPr>
          <p:spPr bwMode="gray">
            <a:xfrm>
              <a:off x="2140" y="2491"/>
              <a:ext cx="888" cy="795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zh-CN" altLang="en-US">
                <a:ea typeface="宋体" charset="-122"/>
              </a:endParaRPr>
            </a:p>
          </p:txBody>
        </p:sp>
        <p:sp>
          <p:nvSpPr>
            <p:cNvPr id="13324" name="Text Box 40"/>
            <p:cNvSpPr txBox="1">
              <a:spLocks noChangeArrowheads="1"/>
            </p:cNvSpPr>
            <p:nvPr/>
          </p:nvSpPr>
          <p:spPr bwMode="gray">
            <a:xfrm>
              <a:off x="2035" y="2759"/>
              <a:ext cx="1101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rgbClr val="000000"/>
                  </a:solidFill>
                  <a:ea typeface="宋体" charset="-122"/>
                </a:rPr>
                <a:t>Visitenkarten</a:t>
              </a:r>
              <a:endParaRPr lang="en-US" altLang="zh-CN" dirty="0">
                <a:ea typeface="宋体" charset="-122"/>
              </a:endParaRPr>
            </a:p>
          </p:txBody>
        </p:sp>
        <p:sp>
          <p:nvSpPr>
            <p:cNvPr id="13325" name="Oval 41"/>
            <p:cNvSpPr>
              <a:spLocks noChangeArrowheads="1"/>
            </p:cNvSpPr>
            <p:nvPr/>
          </p:nvSpPr>
          <p:spPr bwMode="gray">
            <a:xfrm rot="-772996">
              <a:off x="928" y="2892"/>
              <a:ext cx="714" cy="384"/>
            </a:xfrm>
            <a:prstGeom prst="ellipse">
              <a:avLst/>
            </a:prstGeom>
            <a:solidFill>
              <a:srgbClr val="0F2145">
                <a:alpha val="30196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>
                <a:ea typeface="宋体" charset="-122"/>
              </a:endParaRPr>
            </a:p>
          </p:txBody>
        </p:sp>
        <p:grpSp>
          <p:nvGrpSpPr>
            <p:cNvPr id="13326" name="Group 42"/>
            <p:cNvGrpSpPr>
              <a:grpSpLocks/>
            </p:cNvGrpSpPr>
            <p:nvPr/>
          </p:nvGrpSpPr>
          <p:grpSpPr bwMode="auto">
            <a:xfrm>
              <a:off x="880" y="2268"/>
              <a:ext cx="864" cy="908"/>
              <a:chOff x="732" y="2112"/>
              <a:chExt cx="842" cy="860"/>
            </a:xfrm>
          </p:grpSpPr>
          <p:sp>
            <p:nvSpPr>
              <p:cNvPr id="13339" name="Oval 43"/>
              <p:cNvSpPr>
                <a:spLocks noChangeArrowheads="1"/>
              </p:cNvSpPr>
              <p:nvPr/>
            </p:nvSpPr>
            <p:spPr bwMode="gray">
              <a:xfrm>
                <a:off x="732" y="2112"/>
                <a:ext cx="842" cy="860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13340" name="Oval 44"/>
              <p:cNvSpPr>
                <a:spLocks noChangeArrowheads="1"/>
              </p:cNvSpPr>
              <p:nvPr/>
            </p:nvSpPr>
            <p:spPr bwMode="gray">
              <a:xfrm>
                <a:off x="743" y="2117"/>
                <a:ext cx="821" cy="83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13341" name="Oval 45"/>
              <p:cNvSpPr>
                <a:spLocks noChangeArrowheads="1"/>
              </p:cNvSpPr>
              <p:nvPr/>
            </p:nvSpPr>
            <p:spPr bwMode="gray">
              <a:xfrm>
                <a:off x="771" y="2113"/>
                <a:ext cx="781" cy="784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13342" name="Oval 46"/>
              <p:cNvSpPr>
                <a:spLocks noChangeArrowheads="1"/>
              </p:cNvSpPr>
              <p:nvPr/>
            </p:nvSpPr>
            <p:spPr bwMode="gray">
              <a:xfrm>
                <a:off x="805" y="2112"/>
                <a:ext cx="695" cy="63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13343" name="Text Box 47"/>
              <p:cNvSpPr txBox="1">
                <a:spLocks noChangeArrowheads="1"/>
              </p:cNvSpPr>
              <p:nvPr/>
            </p:nvSpPr>
            <p:spPr bwMode="gray">
              <a:xfrm>
                <a:off x="737" y="2408"/>
                <a:ext cx="836" cy="27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400" dirty="0" smtClean="0">
                    <a:solidFill>
                      <a:srgbClr val="000000"/>
                    </a:solidFill>
                    <a:ea typeface="宋体" charset="-122"/>
                  </a:rPr>
                  <a:t>Dokumente</a:t>
                </a:r>
                <a:endParaRPr lang="en-US" altLang="zh-CN" dirty="0">
                  <a:ea typeface="宋体" charset="-122"/>
                </a:endParaRPr>
              </a:p>
            </p:txBody>
          </p:sp>
        </p:grpSp>
        <p:sp>
          <p:nvSpPr>
            <p:cNvPr id="13327" name="Oval 48"/>
            <p:cNvSpPr>
              <a:spLocks noChangeArrowheads="1"/>
            </p:cNvSpPr>
            <p:nvPr/>
          </p:nvSpPr>
          <p:spPr bwMode="gray">
            <a:xfrm>
              <a:off x="816" y="1786"/>
              <a:ext cx="576" cy="336"/>
            </a:xfrm>
            <a:prstGeom prst="ellipse">
              <a:avLst/>
            </a:prstGeom>
            <a:solidFill>
              <a:srgbClr val="0F2145">
                <a:alpha val="30196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>
                <a:ea typeface="宋体" charset="-122"/>
              </a:endParaRPr>
            </a:p>
          </p:txBody>
        </p:sp>
        <p:sp>
          <p:nvSpPr>
            <p:cNvPr id="13328" name="Oval 49"/>
            <p:cNvSpPr>
              <a:spLocks noChangeArrowheads="1"/>
            </p:cNvSpPr>
            <p:nvPr/>
          </p:nvSpPr>
          <p:spPr bwMode="gray">
            <a:xfrm>
              <a:off x="864" y="1404"/>
              <a:ext cx="645" cy="645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zh-CN" altLang="en-US">
                <a:ea typeface="宋体" charset="-122"/>
              </a:endParaRPr>
            </a:p>
          </p:txBody>
        </p:sp>
        <p:sp>
          <p:nvSpPr>
            <p:cNvPr id="13329" name="Oval 50"/>
            <p:cNvSpPr>
              <a:spLocks noChangeArrowheads="1"/>
            </p:cNvSpPr>
            <p:nvPr/>
          </p:nvSpPr>
          <p:spPr bwMode="gray">
            <a:xfrm>
              <a:off x="872" y="1407"/>
              <a:ext cx="630" cy="63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zh-CN" altLang="en-US">
                <a:ea typeface="宋体" charset="-122"/>
              </a:endParaRPr>
            </a:p>
          </p:txBody>
        </p:sp>
        <p:sp>
          <p:nvSpPr>
            <p:cNvPr id="13330" name="Oval 51"/>
            <p:cNvSpPr>
              <a:spLocks noChangeArrowheads="1"/>
            </p:cNvSpPr>
            <p:nvPr/>
          </p:nvSpPr>
          <p:spPr bwMode="gray">
            <a:xfrm>
              <a:off x="886" y="1420"/>
              <a:ext cx="599" cy="588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zh-CN" altLang="en-US">
                <a:ea typeface="宋体" charset="-122"/>
              </a:endParaRPr>
            </a:p>
          </p:txBody>
        </p:sp>
        <p:sp>
          <p:nvSpPr>
            <p:cNvPr id="13331" name="Oval 52"/>
            <p:cNvSpPr>
              <a:spLocks noChangeArrowheads="1"/>
            </p:cNvSpPr>
            <p:nvPr/>
          </p:nvSpPr>
          <p:spPr bwMode="gray">
            <a:xfrm>
              <a:off x="921" y="1375"/>
              <a:ext cx="534" cy="47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zh-CN" altLang="en-US">
                <a:ea typeface="宋体" charset="-122"/>
              </a:endParaRPr>
            </a:p>
          </p:txBody>
        </p:sp>
        <p:sp>
          <p:nvSpPr>
            <p:cNvPr id="13332" name="Text Box 53"/>
            <p:cNvSpPr txBox="1">
              <a:spLocks noChangeArrowheads="1"/>
            </p:cNvSpPr>
            <p:nvPr/>
          </p:nvSpPr>
          <p:spPr bwMode="gray">
            <a:xfrm>
              <a:off x="987" y="1624"/>
              <a:ext cx="116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endParaRPr lang="en-US" altLang="zh-CN" dirty="0">
                <a:ea typeface="宋体" charset="-122"/>
              </a:endParaRPr>
            </a:p>
          </p:txBody>
        </p:sp>
        <p:sp>
          <p:nvSpPr>
            <p:cNvPr id="13333" name="Oval 54"/>
            <p:cNvSpPr>
              <a:spLocks noChangeArrowheads="1"/>
            </p:cNvSpPr>
            <p:nvPr/>
          </p:nvSpPr>
          <p:spPr bwMode="gray">
            <a:xfrm>
              <a:off x="1614" y="1488"/>
              <a:ext cx="432" cy="144"/>
            </a:xfrm>
            <a:prstGeom prst="ellipse">
              <a:avLst/>
            </a:prstGeom>
            <a:solidFill>
              <a:srgbClr val="0F2145">
                <a:alpha val="30196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>
                <a:ea typeface="宋体" charset="-122"/>
              </a:endParaRPr>
            </a:p>
          </p:txBody>
        </p:sp>
        <p:sp>
          <p:nvSpPr>
            <p:cNvPr id="13334" name="Oval 55"/>
            <p:cNvSpPr>
              <a:spLocks noChangeArrowheads="1"/>
            </p:cNvSpPr>
            <p:nvPr/>
          </p:nvSpPr>
          <p:spPr bwMode="gray">
            <a:xfrm>
              <a:off x="1691" y="1152"/>
              <a:ext cx="430" cy="430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zh-CN" altLang="en-US">
                <a:ea typeface="宋体" charset="-122"/>
              </a:endParaRPr>
            </a:p>
          </p:txBody>
        </p:sp>
        <p:sp>
          <p:nvSpPr>
            <p:cNvPr id="13335" name="Oval 56"/>
            <p:cNvSpPr>
              <a:spLocks noChangeArrowheads="1"/>
            </p:cNvSpPr>
            <p:nvPr/>
          </p:nvSpPr>
          <p:spPr bwMode="gray">
            <a:xfrm>
              <a:off x="1697" y="1154"/>
              <a:ext cx="419" cy="42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zh-CN" altLang="en-US">
                <a:ea typeface="宋体" charset="-122"/>
              </a:endParaRPr>
            </a:p>
          </p:txBody>
        </p:sp>
        <p:sp>
          <p:nvSpPr>
            <p:cNvPr id="13336" name="Oval 57"/>
            <p:cNvSpPr>
              <a:spLocks noChangeArrowheads="1"/>
            </p:cNvSpPr>
            <p:nvPr/>
          </p:nvSpPr>
          <p:spPr bwMode="gray">
            <a:xfrm>
              <a:off x="1701" y="1158"/>
              <a:ext cx="399" cy="392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zh-CN" altLang="en-US">
                <a:ea typeface="宋体" charset="-122"/>
              </a:endParaRPr>
            </a:p>
          </p:txBody>
        </p:sp>
        <p:sp>
          <p:nvSpPr>
            <p:cNvPr id="13337" name="Oval 58"/>
            <p:cNvSpPr>
              <a:spLocks noChangeArrowheads="1"/>
            </p:cNvSpPr>
            <p:nvPr/>
          </p:nvSpPr>
          <p:spPr bwMode="gray">
            <a:xfrm>
              <a:off x="1722" y="1152"/>
              <a:ext cx="355" cy="31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zh-CN" altLang="en-US">
                <a:ea typeface="宋体" charset="-122"/>
              </a:endParaRPr>
            </a:p>
          </p:txBody>
        </p:sp>
        <p:sp>
          <p:nvSpPr>
            <p:cNvPr id="13338" name="Text Box 59"/>
            <p:cNvSpPr txBox="1">
              <a:spLocks noChangeArrowheads="1"/>
            </p:cNvSpPr>
            <p:nvPr/>
          </p:nvSpPr>
          <p:spPr bwMode="gray">
            <a:xfrm>
              <a:off x="1722" y="1286"/>
              <a:ext cx="368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600" dirty="0" smtClean="0">
                  <a:solidFill>
                    <a:srgbClr val="000000"/>
                  </a:solidFill>
                  <a:latin typeface="Arial" pitchFamily="34" charset="0"/>
                  <a:ea typeface="宋体" charset="-122"/>
                  <a:cs typeface="Arial" pitchFamily="34" charset="0"/>
                </a:rPr>
                <a:t>Daten</a:t>
              </a:r>
              <a:endParaRPr lang="en-US" altLang="zh-CN" sz="1600" dirty="0">
                <a:latin typeface="Arial" pitchFamily="34" charset="0"/>
                <a:ea typeface="宋体" charset="-122"/>
                <a:cs typeface="Arial" pitchFamily="34" charset="0"/>
              </a:endParaRPr>
            </a:p>
          </p:txBody>
        </p:sp>
      </p:grpSp>
      <p:sp>
        <p:nvSpPr>
          <p:cNvPr id="35" name="Text Box 47"/>
          <p:cNvSpPr txBox="1">
            <a:spLocks noChangeArrowheads="1"/>
          </p:cNvSpPr>
          <p:nvPr/>
        </p:nvSpPr>
        <p:spPr bwMode="gray">
          <a:xfrm>
            <a:off x="785786" y="3000372"/>
            <a:ext cx="148630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000000"/>
                </a:solidFill>
                <a:ea typeface="宋体" charset="-122"/>
              </a:rPr>
              <a:t>Adressen</a:t>
            </a:r>
            <a:endParaRPr lang="en-US" altLang="zh-CN" dirty="0">
              <a:ea typeface="宋体" charset="-122"/>
            </a:endParaRPr>
          </a:p>
        </p:txBody>
      </p:sp>
      <p:pic>
        <p:nvPicPr>
          <p:cNvPr id="37" name="Content Placeholder 5" descr="รูปภาพ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5429264"/>
            <a:ext cx="928694" cy="928694"/>
          </a:xfrm>
          <a:prstGeom prst="rect">
            <a:avLst/>
          </a:prstGeom>
        </p:spPr>
      </p:pic>
      <p:pic>
        <p:nvPicPr>
          <p:cNvPr id="38" name="Content Placeholder 5" descr="รูปภาพ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267453">
            <a:off x="982359" y="2271509"/>
            <a:ext cx="841727" cy="827318"/>
          </a:xfrm>
          <a:prstGeom prst="rect">
            <a:avLst/>
          </a:prstGeom>
        </p:spPr>
      </p:pic>
      <p:pic>
        <p:nvPicPr>
          <p:cNvPr id="39" name="Content Placeholder 5" descr="รูปภาพ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8082" y="4214818"/>
            <a:ext cx="1428760" cy="1785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" name="Content Placeholder 5" descr="รูปภาพ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048069">
            <a:off x="2068491" y="3854450"/>
            <a:ext cx="928694" cy="928694"/>
          </a:xfrm>
          <a:prstGeom prst="rect">
            <a:avLst/>
          </a:prstGeom>
        </p:spPr>
      </p:pic>
      <p:pic>
        <p:nvPicPr>
          <p:cNvPr id="41" name="Content Placeholder 5" descr="รูปภาพ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8926" y="1785926"/>
            <a:ext cx="785818" cy="785818"/>
          </a:xfrm>
          <a:prstGeom prst="rect">
            <a:avLst/>
          </a:prstGeom>
        </p:spPr>
      </p:pic>
      <p:pic>
        <p:nvPicPr>
          <p:cNvPr id="42" name="Content Placeholder 5" descr="รูปภาพ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00892" y="6500834"/>
            <a:ext cx="428629" cy="357166"/>
          </a:xfrm>
          <a:prstGeom prst="rect">
            <a:avLst/>
          </a:prstGeom>
        </p:spPr>
      </p:pic>
      <p:sp>
        <p:nvSpPr>
          <p:cNvPr id="43" name="Title 1"/>
          <p:cNvSpPr txBox="1">
            <a:spLocks/>
          </p:cNvSpPr>
          <p:nvPr/>
        </p:nvSpPr>
        <p:spPr bwMode="white">
          <a:xfrm>
            <a:off x="1500166" y="714356"/>
            <a:ext cx="6786578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en-US" sz="3600" b="1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fastNOTE Schreibservice</a:t>
            </a:r>
            <a:endParaRPr kumimoji="0" lang="th-TH" sz="3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4" name="Content Placeholder 5" descr="รูปภาพ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14612" y="0"/>
            <a:ext cx="2143140" cy="642918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5" name="Content Placeholder 5" descr="รูปภาพ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72330" y="0"/>
            <a:ext cx="2071670" cy="714356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ining-3">
  <a:themeElements>
    <a:clrScheme name="sample 3">
      <a:dk1>
        <a:srgbClr val="17347D"/>
      </a:dk1>
      <a:lt1>
        <a:srgbClr val="FFFFFF"/>
      </a:lt1>
      <a:dk2>
        <a:srgbClr val="3366CC"/>
      </a:dk2>
      <a:lt2>
        <a:srgbClr val="DDDDDD"/>
      </a:lt2>
      <a:accent1>
        <a:srgbClr val="77B7E7"/>
      </a:accent1>
      <a:accent2>
        <a:srgbClr val="45AB7D"/>
      </a:accent2>
      <a:accent3>
        <a:srgbClr val="FFFFFF"/>
      </a:accent3>
      <a:accent4>
        <a:srgbClr val="122B6A"/>
      </a:accent4>
      <a:accent5>
        <a:srgbClr val="BDD8F1"/>
      </a:accent5>
      <a:accent6>
        <a:srgbClr val="3E9B71"/>
      </a:accent6>
      <a:hlink>
        <a:srgbClr val="9999FF"/>
      </a:hlink>
      <a:folHlink>
        <a:srgbClr val="969696"/>
      </a:folHlink>
    </a:clrScheme>
    <a:fontScheme name="sample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1B525F"/>
        </a:dk1>
        <a:lt1>
          <a:srgbClr val="FFFFFF"/>
        </a:lt1>
        <a:dk2>
          <a:srgbClr val="339966"/>
        </a:dk2>
        <a:lt2>
          <a:srgbClr val="DDDDDD"/>
        </a:lt2>
        <a:accent1>
          <a:srgbClr val="C5BA6B"/>
        </a:accent1>
        <a:accent2>
          <a:srgbClr val="669900"/>
        </a:accent2>
        <a:accent3>
          <a:srgbClr val="FFFFFF"/>
        </a:accent3>
        <a:accent4>
          <a:srgbClr val="154550"/>
        </a:accent4>
        <a:accent5>
          <a:srgbClr val="DFD9BA"/>
        </a:accent5>
        <a:accent6>
          <a:srgbClr val="5C8A00"/>
        </a:accent6>
        <a:hlink>
          <a:srgbClr val="E57C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91961"/>
        </a:dk1>
        <a:lt1>
          <a:srgbClr val="FFFFFF"/>
        </a:lt1>
        <a:dk2>
          <a:srgbClr val="5D4CDC"/>
        </a:dk2>
        <a:lt2>
          <a:srgbClr val="DDDDDD"/>
        </a:lt2>
        <a:accent1>
          <a:srgbClr val="31B36C"/>
        </a:accent1>
        <a:accent2>
          <a:srgbClr val="0099FF"/>
        </a:accent2>
        <a:accent3>
          <a:srgbClr val="FFFFFF"/>
        </a:accent3>
        <a:accent4>
          <a:srgbClr val="141452"/>
        </a:accent4>
        <a:accent5>
          <a:srgbClr val="ADD6BA"/>
        </a:accent5>
        <a:accent6>
          <a:srgbClr val="008AE7"/>
        </a:accent6>
        <a:hlink>
          <a:srgbClr val="A0963C"/>
        </a:hlink>
        <a:folHlink>
          <a:srgbClr val="A0963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7347D"/>
        </a:dk1>
        <a:lt1>
          <a:srgbClr val="FFFFFF"/>
        </a:lt1>
        <a:dk2>
          <a:srgbClr val="3366CC"/>
        </a:dk2>
        <a:lt2>
          <a:srgbClr val="DDDDDD"/>
        </a:lt2>
        <a:accent1>
          <a:srgbClr val="77B7E7"/>
        </a:accent1>
        <a:accent2>
          <a:srgbClr val="45AB7D"/>
        </a:accent2>
        <a:accent3>
          <a:srgbClr val="FFFFFF"/>
        </a:accent3>
        <a:accent4>
          <a:srgbClr val="122B6A"/>
        </a:accent4>
        <a:accent5>
          <a:srgbClr val="BDD8F1"/>
        </a:accent5>
        <a:accent6>
          <a:srgbClr val="3E9B71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446</TotalTime>
  <Words>174</Words>
  <Application>Microsoft PowerPoint</Application>
  <PresentationFormat>On-screen Show (4:3)</PresentationFormat>
  <Paragraphs>75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training-3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Hero</dc:creator>
  <cp:lastModifiedBy>Hero</cp:lastModifiedBy>
  <cp:revision>48</cp:revision>
  <dcterms:created xsi:type="dcterms:W3CDTF">2012-09-12T09:58:04Z</dcterms:created>
  <dcterms:modified xsi:type="dcterms:W3CDTF">2012-09-14T10:44:28Z</dcterms:modified>
</cp:coreProperties>
</file>