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59" r:id="rId6"/>
    <p:sldId id="258" r:id="rId7"/>
    <p:sldId id="263" r:id="rId8"/>
    <p:sldId id="264" r:id="rId9"/>
    <p:sldId id="265"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1" autoAdjust="0"/>
  </p:normalViewPr>
  <p:slideViewPr>
    <p:cSldViewPr>
      <p:cViewPr varScale="1">
        <p:scale>
          <a:sx n="97" d="100"/>
          <a:sy n="97" d="100"/>
        </p:scale>
        <p:origin x="-22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lstStyle>
            <a:lvl1pPr>
              <a:defRPr>
                <a:solidFill>
                  <a:schemeClr val="bg1"/>
                </a:solidFill>
              </a:defRPr>
            </a:lvl1pPr>
          </a:lstStyle>
          <a:p>
            <a:r>
              <a:rPr lang="en-US" altLang="zh-CN" smtClean="0"/>
              <a:t>Click to edit Master title style</a:t>
            </a:r>
            <a:endParaRPr lang="zh-CN" altLang="en-US" dirty="0"/>
          </a:p>
        </p:txBody>
      </p:sp>
      <p:sp>
        <p:nvSpPr>
          <p:cNvPr id="3" name="Subtitle 2"/>
          <p:cNvSpPr>
            <a:spLocks noGrp="1"/>
          </p:cNvSpPr>
          <p:nvPr>
            <p:ph type="subTitle" idx="1"/>
          </p:nvPr>
        </p:nvSpPr>
        <p:spPr>
          <a:xfrm>
            <a:off x="1403648" y="1916832"/>
            <a:ext cx="6400800" cy="1752600"/>
          </a:xfrm>
        </p:spPr>
        <p:txBody>
          <a:bodyPr/>
          <a:lstStyle>
            <a:lvl1pPr marL="0" indent="0" algn="ctr">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dirty="0"/>
          </a:p>
        </p:txBody>
      </p:sp>
      <p:sp>
        <p:nvSpPr>
          <p:cNvPr id="4" name="Date Placeholder 3"/>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23601738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0201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909454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93828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25342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141891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1170897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487308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210599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1147142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dirty="0" smtClean="0"/>
              <a:t>Click icon to add picture</a:t>
            </a:r>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C0D9EDBF-2F62-410D-BD90-6D958936DB3F}" type="datetimeFigureOut">
              <a:rPr lang="zh-CN" altLang="en-US" smtClean="0"/>
              <a:pPr/>
              <a:t>2012/8/31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77769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9EDBF-2F62-410D-BD90-6D958936DB3F}" type="datetimeFigureOut">
              <a:rPr lang="zh-CN" altLang="en-US" smtClean="0"/>
              <a:pPr/>
              <a:t>2012/8/31</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151B0-EE0D-4707-ACC6-F7B9985CDD08}" type="slidenum">
              <a:rPr lang="zh-CN" altLang="en-US" smtClean="0"/>
              <a:pPr/>
              <a:t>‹Nr.›</a:t>
            </a:fld>
            <a:endParaRPr lang="zh-CN" altLang="en-US"/>
          </a:p>
        </p:txBody>
      </p:sp>
    </p:spTree>
    <p:extLst>
      <p:ext uri="{BB962C8B-B14F-4D97-AF65-F5344CB8AC3E}">
        <p14:creationId xmlns:p14="http://schemas.microsoft.com/office/powerpoint/2010/main" xmlns="" val="358839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ctrTitle"/>
          </p:nvPr>
        </p:nvSpPr>
        <p:spPr>
          <a:xfrm>
            <a:off x="571472" y="357166"/>
            <a:ext cx="7772400" cy="1143008"/>
          </a:xfrm>
        </p:spPr>
        <p:txBody>
          <a:bodyPr>
            <a:noAutofit/>
          </a:bodyPr>
          <a:lstStyle/>
          <a:p>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Ihr </a:t>
            </a:r>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Partner </a:t>
            </a:r>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in Thailand</a:t>
            </a:r>
            <a:b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br>
            <a:endParaRPr lang="zh-CN" altLang="en-US"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a typeface="Arial Unicode MS" pitchFamily="34" charset="-122"/>
              <a:cs typeface="Arial" pitchFamily="34" charset="0"/>
            </a:endParaRPr>
          </a:p>
        </p:txBody>
      </p:sp>
      <p:sp>
        <p:nvSpPr>
          <p:cNvPr id="5" name="副标题 2"/>
          <p:cNvSpPr>
            <a:spLocks noGrp="1"/>
          </p:cNvSpPr>
          <p:nvPr>
            <p:ph type="subTitle" idx="1"/>
          </p:nvPr>
        </p:nvSpPr>
        <p:spPr>
          <a:xfrm>
            <a:off x="1071538" y="1071546"/>
            <a:ext cx="6972304" cy="1752600"/>
          </a:xfrm>
        </p:spPr>
        <p:txBody>
          <a:bodyPr>
            <a:normAutofit fontScale="77500" lnSpcReduction="20000"/>
          </a:bodyPr>
          <a:lstStyle/>
          <a:p>
            <a:pPr algn="l"/>
            <a:r>
              <a:rPr lang="de-DE" sz="2400" b="1" dirty="0" smtClean="0">
                <a:solidFill>
                  <a:schemeClr val="bg1"/>
                </a:solidFill>
              </a:rPr>
              <a:t>SEA-CN Co., Ltd. </a:t>
            </a:r>
            <a:r>
              <a:rPr lang="de-DE" sz="2400" dirty="0" smtClean="0">
                <a:solidFill>
                  <a:schemeClr val="bg1"/>
                </a:solidFill>
              </a:rPr>
              <a:t>hat über die Jahre ein umfangreiches Netzwerk an Kontakten in Asien, speziell in Thailand aufgebaut und Erfahrungen auf dem asiatischen Markt gesammelt. Wir biete</a:t>
            </a:r>
            <a:r>
              <a:rPr lang="en-US" sz="2400" dirty="0" smtClean="0">
                <a:solidFill>
                  <a:schemeClr val="bg1"/>
                </a:solidFill>
              </a:rPr>
              <a:t>n</a:t>
            </a:r>
            <a:r>
              <a:rPr lang="de-DE" sz="2400" dirty="0" smtClean="0">
                <a:solidFill>
                  <a:schemeClr val="bg1"/>
                </a:solidFill>
              </a:rPr>
              <a:t> Ihnen neben einer breiten Palette von Dienstleistungen, wie Datenverarbeitung, Adressmanagement und Negativfilm Digitalisierung, Unterstützung bei</a:t>
            </a:r>
            <a:r>
              <a:rPr lang="de-DE" sz="2400" b="1" dirty="0" smtClean="0">
                <a:solidFill>
                  <a:schemeClr val="bg1"/>
                </a:solidFill>
              </a:rPr>
              <a:t> </a:t>
            </a:r>
            <a:r>
              <a:rPr lang="de-DE" sz="2400" dirty="0" smtClean="0">
                <a:solidFill>
                  <a:schemeClr val="bg1"/>
                </a:solidFill>
              </a:rPr>
              <a:t>Ihren</a:t>
            </a:r>
            <a:r>
              <a:rPr lang="de-DE" sz="2400" b="1" dirty="0" smtClean="0">
                <a:solidFill>
                  <a:schemeClr val="bg1"/>
                </a:solidFill>
              </a:rPr>
              <a:t> "Ersten Schritten" </a:t>
            </a:r>
            <a:r>
              <a:rPr lang="de-DE" sz="2400" dirty="0" smtClean="0">
                <a:solidFill>
                  <a:schemeClr val="bg1"/>
                </a:solidFill>
              </a:rPr>
              <a:t>in den asiatischen Markt.</a:t>
            </a:r>
            <a:endParaRPr lang="zh-CN" altLang="en-US" sz="2400" dirty="0">
              <a:solidFill>
                <a:schemeClr val="bg1"/>
              </a:solidFill>
              <a:latin typeface="Arial Unicode MS" pitchFamily="34" charset="-122"/>
              <a:ea typeface="Arial Unicode MS" pitchFamily="34" charset="-122"/>
              <a:cs typeface="Arial Unicode MS" pitchFamily="34" charset="-122"/>
            </a:endParaRPr>
          </a:p>
        </p:txBody>
      </p:sp>
      <p:pic>
        <p:nvPicPr>
          <p:cNvPr id="6" name="Content Placeholder 3" descr="seacn-001.jpg"/>
          <p:cNvPicPr>
            <a:picLocks noChangeAspect="1"/>
          </p:cNvPicPr>
          <p:nvPr/>
        </p:nvPicPr>
        <p:blipFill>
          <a:blip r:embed="rId2" cstate="print"/>
          <a:stretch>
            <a:fillRect/>
          </a:stretch>
        </p:blipFill>
        <p:spPr>
          <a:xfrm>
            <a:off x="1643042" y="3000372"/>
            <a:ext cx="857256" cy="69200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Content Placeholder 3" descr="seacn-001.jpg"/>
          <p:cNvPicPr>
            <a:picLocks noChangeAspect="1"/>
          </p:cNvPicPr>
          <p:nvPr/>
        </p:nvPicPr>
        <p:blipFill>
          <a:blip r:embed="rId3" cstate="print"/>
          <a:stretch>
            <a:fillRect/>
          </a:stretch>
        </p:blipFill>
        <p:spPr>
          <a:xfrm>
            <a:off x="3000364" y="3000372"/>
            <a:ext cx="895642" cy="7143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8" name="Content Placeholder 3" descr="seacn-001.jpg"/>
          <p:cNvPicPr>
            <a:picLocks noChangeAspect="1"/>
          </p:cNvPicPr>
          <p:nvPr/>
        </p:nvPicPr>
        <p:blipFill>
          <a:blip r:embed="rId4" cstate="print"/>
          <a:stretch>
            <a:fillRect/>
          </a:stretch>
        </p:blipFill>
        <p:spPr>
          <a:xfrm>
            <a:off x="6858016" y="3000372"/>
            <a:ext cx="857256" cy="68376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9" name="Content Placeholder 3" descr="seacn-001.jpg"/>
          <p:cNvPicPr>
            <a:picLocks noChangeAspect="1"/>
          </p:cNvPicPr>
          <p:nvPr/>
        </p:nvPicPr>
        <p:blipFill>
          <a:blip r:embed="rId5" cstate="print"/>
          <a:stretch>
            <a:fillRect/>
          </a:stretch>
        </p:blipFill>
        <p:spPr>
          <a:xfrm>
            <a:off x="4357686" y="3000372"/>
            <a:ext cx="857256" cy="68376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0" name="Content Placeholder 3" descr="seacn-001.jpg"/>
          <p:cNvPicPr>
            <a:picLocks noChangeAspect="1"/>
          </p:cNvPicPr>
          <p:nvPr/>
        </p:nvPicPr>
        <p:blipFill>
          <a:blip r:embed="rId6" cstate="print"/>
          <a:stretch>
            <a:fillRect/>
          </a:stretch>
        </p:blipFill>
        <p:spPr>
          <a:xfrm>
            <a:off x="5643570" y="3000372"/>
            <a:ext cx="857256" cy="68376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xmlns="" val="913425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500034" y="4143380"/>
            <a:ext cx="8229600" cy="1143000"/>
          </a:xfrm>
        </p:spPr>
        <p:txBody>
          <a:bodyPr>
            <a:noAutofit/>
          </a:bodyPr>
          <a:lstStyle/>
          <a:p>
            <a:pPr algn="l"/>
            <a:r>
              <a:rPr lang="de-DE" sz="2000" dirty="0" smtClean="0">
                <a:latin typeface="Arial" pitchFamily="34" charset="0"/>
                <a:cs typeface="Arial" pitchFamily="34" charset="0"/>
              </a:rPr>
              <a:t>Durch die langjährigen Erfahrungen in Asien, speziell in Thailand, verfügen wir über ein umfangreiches Netzwerk und exzellente Kontakte in allen Ebenen und Bereichen, die wir Ihnen gern zur Verfügung stellen. </a:t>
            </a:r>
            <a:r>
              <a:rPr lang="de-DE" sz="2000" b="1" dirty="0" smtClean="0">
                <a:latin typeface="Arial" pitchFamily="34" charset="0"/>
                <a:cs typeface="Arial" pitchFamily="34" charset="0"/>
              </a:rPr>
              <a:t>SEA-CN Co., Ltd. </a:t>
            </a:r>
            <a:r>
              <a:rPr lang="de-DE" sz="2000" dirty="0" smtClean="0">
                <a:latin typeface="Arial" pitchFamily="34" charset="0"/>
                <a:cs typeface="Arial" pitchFamily="34" charset="0"/>
              </a:rPr>
              <a:t>hat zahlreiche Kontakte und Adressen die Ihnen helfen können, Ihre geplanten Aktivitäten in Thailand gut vorzubereiten und gezielt Ihre Vorhaben zu planen. </a:t>
            </a:r>
            <a:r>
              <a:rPr lang="en-US" sz="2000" b="1" dirty="0" smtClean="0">
                <a:latin typeface="Arial" pitchFamily="34" charset="0"/>
                <a:cs typeface="Arial" pitchFamily="34" charset="0"/>
              </a:rPr>
              <a:t/>
            </a:r>
            <a:br>
              <a:rPr lang="en-US" sz="2000" b="1" dirty="0" smtClean="0">
                <a:latin typeface="Arial" pitchFamily="34" charset="0"/>
                <a:cs typeface="Arial" pitchFamily="34" charset="0"/>
              </a:rPr>
            </a:br>
            <a:endParaRPr lang="zh-CN" altLang="en-US" sz="2000" dirty="0">
              <a:solidFill>
                <a:schemeClr val="bg1"/>
              </a:solidFill>
              <a:latin typeface="Arial" pitchFamily="34" charset="0"/>
              <a:ea typeface="Arial Unicode MS" pitchFamily="34" charset="-122"/>
              <a:cs typeface="Arial" pitchFamily="34" charset="0"/>
            </a:endParaRPr>
          </a:p>
        </p:txBody>
      </p:sp>
      <p:pic>
        <p:nvPicPr>
          <p:cNvPr id="5" name="Content Placeholder 3" descr="Netzwerkaufbau.jpg"/>
          <p:cNvPicPr>
            <a:picLocks noGrp="1" noChangeAspect="1"/>
          </p:cNvPicPr>
          <p:nvPr>
            <p:ph idx="1"/>
          </p:nvPr>
        </p:nvPicPr>
        <p:blipFill>
          <a:blip r:embed="rId2" cstate="print"/>
          <a:stretch>
            <a:fillRect/>
          </a:stretch>
        </p:blipFill>
        <p:spPr>
          <a:xfrm>
            <a:off x="3714744" y="1500174"/>
            <a:ext cx="1891006" cy="142876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标题 1"/>
          <p:cNvSpPr txBox="1">
            <a:spLocks/>
          </p:cNvSpPr>
          <p:nvPr/>
        </p:nvSpPr>
        <p:spPr>
          <a:xfrm>
            <a:off x="2214546" y="285728"/>
            <a:ext cx="5286412" cy="11430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spc="50" normalizeH="0" baseline="0" noProof="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Arial" pitchFamily="34" charset="0"/>
                <a:ea typeface="+mj-ea"/>
                <a:cs typeface="Arial" pitchFamily="34" charset="0"/>
              </a:rPr>
              <a:t> </a:t>
            </a:r>
            <a:r>
              <a:rPr kumimoji="0" lang="en-US" sz="4400" b="1" i="0" u="none" strike="noStrike" kern="1200" spc="50" normalizeH="0" baseline="0" noProof="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Arial" pitchFamily="34" charset="0"/>
                <a:ea typeface="+mj-ea"/>
                <a:cs typeface="Arial" pitchFamily="34" charset="0"/>
              </a:rPr>
              <a:t>Netzwerkaufbau</a:t>
            </a:r>
            <a:br>
              <a:rPr kumimoji="0" lang="en-US" sz="4400" b="1" i="0" u="none" strike="noStrike" kern="1200" spc="50" normalizeH="0" baseline="0" noProof="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Arial" pitchFamily="34" charset="0"/>
                <a:ea typeface="+mj-ea"/>
                <a:cs typeface="Arial" pitchFamily="34" charset="0"/>
              </a:rPr>
            </a:br>
            <a:endParaRPr kumimoji="0" lang="zh-CN" altLang="en-US" sz="2000" b="1" i="0" u="none" strike="noStrike" kern="1200" spc="50" normalizeH="0" baseline="0" noProof="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Arial" pitchFamily="34" charset="0"/>
              <a:ea typeface="Arial Unicode MS" pitchFamily="34" charset="-122"/>
              <a:cs typeface="Arial" pitchFamily="34" charset="0"/>
            </a:endParaRPr>
          </a:p>
        </p:txBody>
      </p:sp>
      <p:sp>
        <p:nvSpPr>
          <p:cNvPr id="7" name="Rectangle 6"/>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143000"/>
          </a:xfrm>
        </p:spPr>
        <p:txBody>
          <a:bodyPr>
            <a:noAutofit/>
          </a:bodyPr>
          <a:lstStyle/>
          <a:p>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Gesch</a:t>
            </a:r>
            <a:r>
              <a:rPr lang="de-DE"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ä</a:t>
            </a:r>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ftspartnresuche</a:t>
            </a:r>
            <a:r>
              <a:rPr lang="en-US" sz="6000" b="1" dirty="0" smtClean="0"/>
              <a:t/>
            </a:r>
            <a:br>
              <a:rPr lang="en-US" sz="6000" b="1" dirty="0" smtClean="0"/>
            </a:br>
            <a:endParaRPr lang="th-TH" sz="6000" dirty="0"/>
          </a:p>
        </p:txBody>
      </p:sp>
      <p:sp>
        <p:nvSpPr>
          <p:cNvPr id="5" name="Rectangle 4"/>
          <p:cNvSpPr/>
          <p:nvPr/>
        </p:nvSpPr>
        <p:spPr>
          <a:xfrm>
            <a:off x="642910" y="3643314"/>
            <a:ext cx="7715304" cy="1938992"/>
          </a:xfrm>
          <a:prstGeom prst="rect">
            <a:avLst/>
          </a:prstGeom>
        </p:spPr>
        <p:txBody>
          <a:bodyPr wrap="square">
            <a:spAutoFit/>
          </a:bodyPr>
          <a:lstStyle/>
          <a:p>
            <a:r>
              <a:rPr lang="de-DE" sz="2000" dirty="0" smtClean="0">
                <a:solidFill>
                  <a:schemeClr val="bg1">
                    <a:lumMod val="95000"/>
                  </a:schemeClr>
                </a:solidFill>
                <a:latin typeface="Arial" pitchFamily="34" charset="0"/>
                <a:cs typeface="Arial" pitchFamily="34" charset="0"/>
              </a:rPr>
              <a:t>Wir unterstützen Sie bei der Suche nach potentiellen Geschäftspartnern durch Bereitstellung einer möglichen Target-Liste für Ihre geplanten Aktivitäten in Asien. Da wir direkt vor Ort sind, haben wir die Möglichkeit Ihnen aktuelle Adressen und Kontakte bereitzustellen. </a:t>
            </a:r>
            <a:r>
              <a:rPr lang="de-DE" sz="2000" b="1" dirty="0" smtClean="0">
                <a:solidFill>
                  <a:schemeClr val="bg1">
                    <a:lumMod val="95000"/>
                  </a:schemeClr>
                </a:solidFill>
                <a:latin typeface="Arial" pitchFamily="34" charset="0"/>
                <a:cs typeface="Arial" pitchFamily="34" charset="0"/>
              </a:rPr>
              <a:t>SEA-CN Co., Ltd. </a:t>
            </a:r>
            <a:r>
              <a:rPr lang="de-DE" sz="2000" dirty="0" smtClean="0">
                <a:solidFill>
                  <a:schemeClr val="bg1">
                    <a:lumMod val="95000"/>
                  </a:schemeClr>
                </a:solidFill>
                <a:latin typeface="Arial" pitchFamily="34" charset="0"/>
                <a:cs typeface="Arial" pitchFamily="34" charset="0"/>
              </a:rPr>
              <a:t>pflegt enge Kontakte in allen Bereichen der Wirtschaft.</a:t>
            </a:r>
            <a:endParaRPr lang="th-TH" sz="2000" dirty="0">
              <a:solidFill>
                <a:schemeClr val="bg1">
                  <a:lumMod val="95000"/>
                </a:schemeClr>
              </a:solidFill>
              <a:latin typeface="Arial" pitchFamily="34" charset="0"/>
            </a:endParaRPr>
          </a:p>
        </p:txBody>
      </p:sp>
      <p:pic>
        <p:nvPicPr>
          <p:cNvPr id="6" name="Content Placeholder 3" descr="Netzwerkaufbau.jpg"/>
          <p:cNvPicPr>
            <a:picLocks noGrp="1" noChangeAspect="1"/>
          </p:cNvPicPr>
          <p:nvPr>
            <p:ph idx="1"/>
          </p:nvPr>
        </p:nvPicPr>
        <p:blipFill>
          <a:blip r:embed="rId2" cstate="print"/>
          <a:stretch>
            <a:fillRect/>
          </a:stretch>
        </p:blipFill>
        <p:spPr>
          <a:xfrm>
            <a:off x="3786182" y="1714488"/>
            <a:ext cx="1891005" cy="142876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7" name="Rectangle 6"/>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Geschäftsanbahnungen</a:t>
            </a:r>
            <a:endParaRPr lang="th-TH"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ndParaRPr>
          </a:p>
        </p:txBody>
      </p:sp>
      <p:pic>
        <p:nvPicPr>
          <p:cNvPr id="6" name="Content Placeholder 3" descr="Netzwerkaufbau.jpg"/>
          <p:cNvPicPr>
            <a:picLocks noGrp="1" noChangeAspect="1"/>
          </p:cNvPicPr>
          <p:nvPr>
            <p:ph idx="1"/>
          </p:nvPr>
        </p:nvPicPr>
        <p:blipFill>
          <a:blip r:embed="rId2" cstate="print"/>
          <a:stretch>
            <a:fillRect/>
          </a:stretch>
        </p:blipFill>
        <p:spPr>
          <a:xfrm>
            <a:off x="3643306" y="1714488"/>
            <a:ext cx="1891005" cy="141825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7" name="Rectangle 6"/>
          <p:cNvSpPr/>
          <p:nvPr/>
        </p:nvSpPr>
        <p:spPr>
          <a:xfrm>
            <a:off x="857224" y="3786190"/>
            <a:ext cx="7786742" cy="1938992"/>
          </a:xfrm>
          <a:prstGeom prst="rect">
            <a:avLst/>
          </a:prstGeom>
        </p:spPr>
        <p:txBody>
          <a:bodyPr wrap="square">
            <a:spAutoFit/>
          </a:bodyPr>
          <a:lstStyle/>
          <a:p>
            <a:r>
              <a:rPr lang="de-DE" sz="2000" dirty="0" smtClean="0">
                <a:solidFill>
                  <a:schemeClr val="bg1"/>
                </a:solidFill>
                <a:latin typeface="Arial" pitchFamily="34" charset="0"/>
                <a:cs typeface="Arial" pitchFamily="34" charset="0"/>
              </a:rPr>
              <a:t>Durch die zahlreichen persönlichen Kontakte erleichtern wir Ihnen mögliche Geschäftsanbahnungen, in dem wir für Sie Termine mit den richtigen Entscheidern vor Ort organisieren. SEA-CN Co., Ltd. unterstützt Sie bei der Organisation und Planung von Terminen in ganz Thailand, gibt Ihnen gern Ratschläge wie Sie am kostengünstigsten Ihre Termine organisieren und durchführen.</a:t>
            </a:r>
            <a:endParaRPr lang="th-TH" sz="2000" dirty="0">
              <a:solidFill>
                <a:schemeClr val="bg1"/>
              </a:solidFill>
              <a:latin typeface="Arial" pitchFamily="34" charset="0"/>
            </a:endParaRPr>
          </a:p>
        </p:txBody>
      </p:sp>
      <p:sp>
        <p:nvSpPr>
          <p:cNvPr id="8" name="Rectangle 7"/>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Messevertretung</a:t>
            </a:r>
            <a:endParaRPr lang="th-TH" sz="2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4" name="Content Placeholder 3" descr="Netzwerkaufbau.jpg"/>
          <p:cNvPicPr>
            <a:picLocks noGrp="1" noChangeAspect="1"/>
          </p:cNvPicPr>
          <p:nvPr>
            <p:ph idx="1"/>
          </p:nvPr>
        </p:nvPicPr>
        <p:blipFill>
          <a:blip r:embed="rId2" cstate="print"/>
          <a:stretch>
            <a:fillRect/>
          </a:stretch>
        </p:blipFill>
        <p:spPr>
          <a:xfrm>
            <a:off x="3714744" y="1571612"/>
            <a:ext cx="1891004" cy="141825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5" name="Rectangle 4"/>
          <p:cNvSpPr/>
          <p:nvPr/>
        </p:nvSpPr>
        <p:spPr>
          <a:xfrm>
            <a:off x="785786" y="3571876"/>
            <a:ext cx="7858180" cy="2246769"/>
          </a:xfrm>
          <a:prstGeom prst="rect">
            <a:avLst/>
          </a:prstGeom>
        </p:spPr>
        <p:txBody>
          <a:bodyPr wrap="square">
            <a:spAutoFit/>
          </a:bodyPr>
          <a:lstStyle/>
          <a:p>
            <a:r>
              <a:rPr lang="de-DE" sz="2000" dirty="0" smtClean="0">
                <a:solidFill>
                  <a:schemeClr val="bg1"/>
                </a:solidFill>
                <a:latin typeface="Arial" pitchFamily="34" charset="0"/>
                <a:cs typeface="Arial" pitchFamily="34" charset="0"/>
              </a:rPr>
              <a:t>Durch unsere permanente Anwesenheit vor Ort ist es uns möglich Sie auf Messen als Repräsentant Ihres Hauses zu vertreten. </a:t>
            </a:r>
            <a:r>
              <a:rPr lang="de-DE" sz="2000" b="1" dirty="0" smtClean="0">
                <a:solidFill>
                  <a:schemeClr val="bg1"/>
                </a:solidFill>
                <a:latin typeface="Arial" pitchFamily="34" charset="0"/>
                <a:cs typeface="Arial" pitchFamily="34" charset="0"/>
              </a:rPr>
              <a:t>SEA-CN Co., Ltd. </a:t>
            </a:r>
            <a:r>
              <a:rPr lang="de-DE" sz="2000" dirty="0" smtClean="0">
                <a:solidFill>
                  <a:schemeClr val="bg1"/>
                </a:solidFill>
                <a:latin typeface="Arial" pitchFamily="34" charset="0"/>
                <a:cs typeface="Arial" pitchFamily="34" charset="0"/>
              </a:rPr>
              <a:t>verfügt durch das gute Netzwerk in Thailand über Informationen, die aktuell und meistens für Ausländer recht schwierig in Erfahrung zu bringen sind. Wir halten Sie mit Informationen über Messen auf dem aktuellen Stand. Sie können entscheiden an welchen Messen Sie gern teilnehmen möchten.</a:t>
            </a:r>
            <a:endParaRPr lang="th-TH" sz="2000" dirty="0">
              <a:solidFill>
                <a:schemeClr val="bg1"/>
              </a:solidFill>
              <a:latin typeface="Arial" pitchFamily="34" charset="0"/>
            </a:endParaRPr>
          </a:p>
        </p:txBody>
      </p:sp>
      <p:sp>
        <p:nvSpPr>
          <p:cNvPr id="6" name="Rectangle 5"/>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etzwerkaufbau.jpg"/>
          <p:cNvPicPr>
            <a:picLocks noGrp="1" noChangeAspect="1"/>
          </p:cNvPicPr>
          <p:nvPr>
            <p:ph idx="1"/>
          </p:nvPr>
        </p:nvPicPr>
        <p:blipFill>
          <a:blip r:embed="rId2" cstate="print"/>
          <a:stretch>
            <a:fillRect/>
          </a:stretch>
        </p:blipFill>
        <p:spPr>
          <a:xfrm>
            <a:off x="3571868" y="1643050"/>
            <a:ext cx="2080106" cy="157163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5" name="Rectangle 4"/>
          <p:cNvSpPr/>
          <p:nvPr/>
        </p:nvSpPr>
        <p:spPr>
          <a:xfrm>
            <a:off x="714348" y="3786190"/>
            <a:ext cx="7715304" cy="2031325"/>
          </a:xfrm>
          <a:prstGeom prst="rect">
            <a:avLst/>
          </a:prstGeom>
        </p:spPr>
        <p:txBody>
          <a:bodyPr wrap="square">
            <a:spAutoFit/>
          </a:bodyPr>
          <a:lstStyle/>
          <a:p>
            <a:r>
              <a:rPr lang="de-DE" dirty="0" smtClean="0">
                <a:solidFill>
                  <a:schemeClr val="bg1"/>
                </a:solidFill>
                <a:latin typeface="Arial" pitchFamily="34" charset="0"/>
                <a:cs typeface="Arial" pitchFamily="34" charset="0"/>
              </a:rPr>
              <a:t>Durch unsere permanente Anwesenheit vor Ort ist es uns möglich für Sie auf Tagungen als Repräsentant Ihres Hauses zu vertreten. </a:t>
            </a:r>
            <a:r>
              <a:rPr lang="de-DE" b="1" dirty="0" smtClean="0">
                <a:solidFill>
                  <a:schemeClr val="bg1"/>
                </a:solidFill>
                <a:latin typeface="Arial" pitchFamily="34" charset="0"/>
                <a:cs typeface="Arial" pitchFamily="34" charset="0"/>
              </a:rPr>
              <a:t>SEA-CN Co., Ltd. </a:t>
            </a:r>
            <a:r>
              <a:rPr lang="de-DE" dirty="0" smtClean="0">
                <a:solidFill>
                  <a:schemeClr val="bg1"/>
                </a:solidFill>
                <a:latin typeface="Arial" pitchFamily="34" charset="0"/>
                <a:cs typeface="Arial" pitchFamily="34" charset="0"/>
              </a:rPr>
              <a:t>verfügt durch das gute Netzwerk in Thailand über Informationen, die aktuell und meistens für Ausländer recht schwierig in Erfahrung zu bringen sind. Wir halten Sie mit Informationen über Tagungen auf dem aktuellen Stand Sie können entscheiden an welchen Tagungen Sie gern teilnehmen möchten.</a:t>
            </a:r>
            <a:endParaRPr lang="th-TH" dirty="0">
              <a:solidFill>
                <a:schemeClr val="bg1"/>
              </a:solidFill>
              <a:latin typeface="Arial" pitchFamily="34" charset="0"/>
            </a:endParaRPr>
          </a:p>
        </p:txBody>
      </p:sp>
      <p:sp>
        <p:nvSpPr>
          <p:cNvPr id="6" name="Title 1"/>
          <p:cNvSpPr txBox="1">
            <a:spLocks/>
          </p:cNvSpPr>
          <p:nvPr/>
        </p:nvSpPr>
        <p:spPr>
          <a:xfrm>
            <a:off x="428596" y="28572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de-DE" sz="4400" b="1" i="0" u="none" strike="noStrike" kern="1200" cap="none" spc="50" normalizeH="0" baseline="0" noProof="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Arial" pitchFamily="34" charset="0"/>
                <a:ea typeface="+mj-ea"/>
                <a:cs typeface="Arial" pitchFamily="34" charset="0"/>
              </a:rPr>
              <a:t>Tagungen</a:t>
            </a:r>
            <a:endParaRPr kumimoji="0" lang="zh-CN" altLang="en-US" sz="4400" b="1" i="0" u="none" strike="noStrike" kern="1200" cap="none" spc="50" normalizeH="0" baseline="0" noProof="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uLnTx/>
              <a:uFillTx/>
              <a:latin typeface="+mj-lt"/>
              <a:ea typeface="+mj-ea"/>
              <a:cs typeface="+mj-cs"/>
            </a:endParaRPr>
          </a:p>
        </p:txBody>
      </p:sp>
      <p:sp>
        <p:nvSpPr>
          <p:cNvPr id="7" name="Rectangle 6"/>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Übersetzungsservice</a:t>
            </a:r>
            <a:endParaRPr lang="th-TH"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5" name="Content Placeholder 3" descr="Netzwerkaufbau.jpg"/>
          <p:cNvPicPr>
            <a:picLocks noGrp="1" noChangeAspect="1"/>
          </p:cNvPicPr>
          <p:nvPr>
            <p:ph idx="1"/>
          </p:nvPr>
        </p:nvPicPr>
        <p:blipFill>
          <a:blip r:embed="rId2" cstate="print"/>
          <a:stretch>
            <a:fillRect/>
          </a:stretch>
        </p:blipFill>
        <p:spPr>
          <a:xfrm>
            <a:off x="3571868" y="1714488"/>
            <a:ext cx="2080106" cy="157163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Rectangle 5"/>
          <p:cNvSpPr/>
          <p:nvPr/>
        </p:nvSpPr>
        <p:spPr>
          <a:xfrm>
            <a:off x="785786" y="3857628"/>
            <a:ext cx="7929618" cy="2031325"/>
          </a:xfrm>
          <a:prstGeom prst="rect">
            <a:avLst/>
          </a:prstGeom>
        </p:spPr>
        <p:txBody>
          <a:bodyPr wrap="square">
            <a:spAutoFit/>
          </a:bodyPr>
          <a:lstStyle/>
          <a:p>
            <a:r>
              <a:rPr lang="de-DE" dirty="0" smtClean="0">
                <a:solidFill>
                  <a:schemeClr val="bg1"/>
                </a:solidFill>
                <a:latin typeface="Arial" pitchFamily="34" charset="0"/>
                <a:cs typeface="Arial" pitchFamily="34" charset="0"/>
              </a:rPr>
              <a:t>Kontakte zu erstklassigen Übersetzern helfen Ihnen den richtigen Ansprechpartner für Ihre Übersetzungen unkompliziert und schnell zu finden. In der Regel suchen unsere Kunden zumeist Übersetzungen für Deutsch, Englisch, Chinesisch (Mandarin/Hoch-Chinesisch), Indonesisch, Tagalog (auch Cebuano), Thailändisch, Vietnamesisch</a:t>
            </a:r>
            <a:r>
              <a:rPr lang="de-DE" b="1" dirty="0" smtClean="0">
                <a:solidFill>
                  <a:schemeClr val="bg1"/>
                </a:solidFill>
                <a:latin typeface="Arial" pitchFamily="34" charset="0"/>
                <a:cs typeface="Arial" pitchFamily="34" charset="0"/>
              </a:rPr>
              <a:t>. SEA-CN Co., Ltd. </a:t>
            </a:r>
            <a:r>
              <a:rPr lang="de-DE" dirty="0" smtClean="0">
                <a:solidFill>
                  <a:schemeClr val="bg1"/>
                </a:solidFill>
                <a:latin typeface="Arial" pitchFamily="34" charset="0"/>
                <a:cs typeface="Arial" pitchFamily="34" charset="0"/>
              </a:rPr>
              <a:t>verfügt über Adressen von vereidigten Übersetzern, wo Ihre Übersetzungen bei Bedarf auch beglaubigt werden können.</a:t>
            </a:r>
            <a:endParaRPr lang="th-TH" dirty="0">
              <a:solidFill>
                <a:schemeClr val="bg1"/>
              </a:solidFill>
              <a:latin typeface="Arial" pitchFamily="34" charset="0"/>
            </a:endParaRPr>
          </a:p>
        </p:txBody>
      </p:sp>
      <p:sp>
        <p:nvSpPr>
          <p:cNvPr id="8" name="Rectangle 7"/>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Firmenvertretung</a:t>
            </a:r>
            <a:endParaRPr lang="th-TH"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endParaRPr>
          </a:p>
        </p:txBody>
      </p:sp>
      <p:sp>
        <p:nvSpPr>
          <p:cNvPr id="4" name="Rectangle 3"/>
          <p:cNvSpPr/>
          <p:nvPr/>
        </p:nvSpPr>
        <p:spPr>
          <a:xfrm>
            <a:off x="642910" y="3714752"/>
            <a:ext cx="8286776" cy="2031325"/>
          </a:xfrm>
          <a:prstGeom prst="rect">
            <a:avLst/>
          </a:prstGeom>
        </p:spPr>
        <p:txBody>
          <a:bodyPr wrap="square">
            <a:spAutoFit/>
          </a:bodyPr>
          <a:lstStyle/>
          <a:p>
            <a:r>
              <a:rPr lang="de-DE" dirty="0" smtClean="0">
                <a:solidFill>
                  <a:schemeClr val="bg1"/>
                </a:solidFill>
                <a:latin typeface="Arial" pitchFamily="34" charset="0"/>
                <a:cs typeface="Arial" pitchFamily="34" charset="0"/>
              </a:rPr>
              <a:t>Gern stellen wir Ihnen ein virtuelles Office zur Verfügung, wo Ansprechpartner vor Ort, die Interesse an Ihren Produkten oder Dienstleistungen haben, direkten Kontakt über uns zu Ihrem Hause aufnehmen können. Da Sie durch uns konkrete Ansprechpartner vor Ort haben, wird Vertrauen aufgebaut und bei möglichen Fragen oder Problemen können Sie flexibel und schnell reagieren. </a:t>
            </a:r>
            <a:r>
              <a:rPr lang="de-DE" b="1" dirty="0" smtClean="0">
                <a:solidFill>
                  <a:schemeClr val="bg1"/>
                </a:solidFill>
                <a:latin typeface="Arial" pitchFamily="34" charset="0"/>
                <a:cs typeface="Arial" pitchFamily="34" charset="0"/>
              </a:rPr>
              <a:t>SEA-CN Co., Ltd. </a:t>
            </a:r>
            <a:r>
              <a:rPr lang="de-DE" dirty="0" smtClean="0">
                <a:solidFill>
                  <a:schemeClr val="bg1"/>
                </a:solidFill>
                <a:latin typeface="Arial" pitchFamily="34" charset="0"/>
                <a:cs typeface="Arial" pitchFamily="34" charset="0"/>
              </a:rPr>
              <a:t>schafft Ihnen dadurch einen enormen wirtschaftlichen Vorsprung gegenüber ihren Mitbewerbern.</a:t>
            </a:r>
            <a:endParaRPr lang="de-DE" dirty="0">
              <a:solidFill>
                <a:schemeClr val="bg1"/>
              </a:solidFill>
              <a:latin typeface="Arial" pitchFamily="34" charset="0"/>
              <a:cs typeface="Arial" pitchFamily="34" charset="0"/>
            </a:endParaRPr>
          </a:p>
        </p:txBody>
      </p:sp>
      <p:pic>
        <p:nvPicPr>
          <p:cNvPr id="5" name="Content Placeholder 3" descr="Netzwerkaufbau.jpg"/>
          <p:cNvPicPr>
            <a:picLocks noGrp="1" noChangeAspect="1"/>
          </p:cNvPicPr>
          <p:nvPr>
            <p:ph idx="1"/>
          </p:nvPr>
        </p:nvPicPr>
        <p:blipFill>
          <a:blip r:embed="rId2" cstate="print"/>
          <a:stretch>
            <a:fillRect/>
          </a:stretch>
        </p:blipFill>
        <p:spPr>
          <a:xfrm>
            <a:off x="3571868" y="1577390"/>
            <a:ext cx="2080106" cy="156007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Rectangle 5"/>
          <p:cNvSpPr/>
          <p:nvPr/>
        </p:nvSpPr>
        <p:spPr>
          <a:xfrm>
            <a:off x="6643702" y="6357958"/>
            <a:ext cx="2357454" cy="307777"/>
          </a:xfrm>
          <a:prstGeom prst="rect">
            <a:avLst/>
          </a:prstGeom>
          <a:noFill/>
          <a:ln>
            <a:solidFill>
              <a:srgbClr val="7030A0"/>
            </a:solidFill>
          </a:ln>
        </p:spPr>
        <p:txBody>
          <a:bodyPr wrap="square">
            <a:spAutoFit/>
          </a:bodyPr>
          <a:lstStyle/>
          <a:p>
            <a:r>
              <a:rPr lang="en-US" sz="1400" dirty="0" smtClean="0"/>
              <a:t>www.seacn.de/netzwerk.php</a:t>
            </a:r>
            <a:endParaRPr lang="th-TH"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85786" y="3214686"/>
            <a:ext cx="785818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th-TH" sz="24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ngsana New" charset="-34"/>
              </a:rPr>
              <a:t>  Wir </a:t>
            </a:r>
            <a:r>
              <a:rPr kumimoji="0" lang="en-US" sz="24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b</a:t>
            </a:r>
            <a:r>
              <a:rPr kumimoji="0" lang="th-TH" sz="24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ngsana New" charset="-34"/>
              </a:rPr>
              <a:t>edanken </a:t>
            </a:r>
            <a:r>
              <a:rPr kumimoji="0" lang="en-US" sz="24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uns</a:t>
            </a:r>
            <a:r>
              <a:rPr kumimoji="0" lang="en-US" sz="2400" b="1" i="0" u="none" strike="noStrike" spc="50" normalizeH="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rial" pitchFamily="34" charset="0"/>
              </a:rPr>
              <a:t> </a:t>
            </a:r>
            <a:r>
              <a:rPr kumimoji="0" lang="th-TH" sz="2400" b="1" i="0" u="none" strike="noStrike" spc="50" normalizeH="0" baseline="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rial" pitchFamily="34" charset="0"/>
                <a:cs typeface="Angsana New" charset="-34"/>
              </a:rPr>
              <a:t>für Ihren Auftrag und werden diesen mit der von Ihnen gewünschten Sorgfalt und Qualität ausführen.  </a:t>
            </a:r>
          </a:p>
        </p:txBody>
      </p:sp>
      <p:pic>
        <p:nvPicPr>
          <p:cNvPr id="1026" name="Picture 2" descr="http://www.seacn.de/images/content/common/quote-start.gif"/>
          <p:cNvPicPr>
            <a:picLocks noChangeAspect="1" noChangeArrowheads="1"/>
          </p:cNvPicPr>
          <p:nvPr/>
        </p:nvPicPr>
        <p:blipFill>
          <a:blip r:embed="rId2" cstate="print"/>
          <a:srcRect/>
          <a:stretch>
            <a:fillRect/>
          </a:stretch>
        </p:blipFill>
        <p:spPr bwMode="auto">
          <a:xfrm>
            <a:off x="-4535488" y="-427038"/>
            <a:ext cx="180975" cy="104775"/>
          </a:xfrm>
          <a:prstGeom prst="rect">
            <a:avLst/>
          </a:prstGeom>
          <a:noFill/>
        </p:spPr>
      </p:pic>
      <p:sp>
        <p:nvSpPr>
          <p:cNvPr id="9" name="Rectangle 8"/>
          <p:cNvSpPr/>
          <p:nvPr/>
        </p:nvSpPr>
        <p:spPr>
          <a:xfrm>
            <a:off x="3000364" y="5143512"/>
            <a:ext cx="3235309" cy="400110"/>
          </a:xfrm>
          <a:prstGeom prst="rect">
            <a:avLst/>
          </a:prstGeom>
          <a:noFill/>
          <a:ln>
            <a:solidFill>
              <a:srgbClr val="7030A0"/>
            </a:solidFill>
          </a:ln>
        </p:spPr>
        <p:txBody>
          <a:bodyPr wrap="none">
            <a:spAutoFit/>
          </a:bodyPr>
          <a:lstStyle/>
          <a:p>
            <a:r>
              <a:rPr lang="en-US" sz="2000" dirty="0" smtClean="0"/>
              <a:t>www.seacn.de/netzwerk.php</a:t>
            </a:r>
            <a:endParaRPr lang="th-TH" sz="2000" dirty="0"/>
          </a:p>
        </p:txBody>
      </p:sp>
      <p:pic>
        <p:nvPicPr>
          <p:cNvPr id="10" name="Content Placeholder 3" descr="Netzwerkaufbau.jpg"/>
          <p:cNvPicPr>
            <a:picLocks noChangeAspect="1"/>
          </p:cNvPicPr>
          <p:nvPr/>
        </p:nvPicPr>
        <p:blipFill>
          <a:blip r:embed="rId3" cstate="print"/>
          <a:stretch>
            <a:fillRect/>
          </a:stretch>
        </p:blipFill>
        <p:spPr>
          <a:xfrm>
            <a:off x="3714744" y="928670"/>
            <a:ext cx="1957703" cy="1643074"/>
          </a:xfrm>
          <a:prstGeom prst="rect">
            <a:avLst/>
          </a:prstGeom>
          <a:ln>
            <a:noFill/>
          </a:ln>
          <a:effectLst>
            <a:innerShdw blurRad="63500" dist="50800" dir="18900000">
              <a:prstClr val="black">
                <a:alpha val="50000"/>
              </a:prstClr>
            </a:innerShdw>
            <a:reflection blurRad="12700" stA="30000" endPos="30000" dist="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Presentation7</Template>
  <TotalTime>123</TotalTime>
  <Words>564</Words>
  <Application>Microsoft Office PowerPoint</Application>
  <PresentationFormat>Bildschirmpräsentation (4:3)</PresentationFormat>
  <Paragraphs>25</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Presentation7</vt:lpstr>
      <vt:lpstr>Ihr Partner in Thailand </vt:lpstr>
      <vt:lpstr>Durch die langjährigen Erfahrungen in Asien, speziell in Thailand, verfügen wir über ein umfangreiches Netzwerk und exzellente Kontakte in allen Ebenen und Bereichen, die wir Ihnen gern zur Verfügung stellen. SEA-CN Co., Ltd. hat zahlreiche Kontakte und Adressen die Ihnen helfen können, Ihre geplanten Aktivitäten in Thailand gut vorzubereiten und gezielt Ihre Vorhaben zu planen.  </vt:lpstr>
      <vt:lpstr>Geschäftspartnresuche </vt:lpstr>
      <vt:lpstr>Geschäftsanbahnungen</vt:lpstr>
      <vt:lpstr>Messevertretung</vt:lpstr>
      <vt:lpstr>Folie 6</vt:lpstr>
      <vt:lpstr>Übersetzungsservice</vt:lpstr>
      <vt:lpstr>Firmenvertretung</vt:lpstr>
      <vt:lpstr>Folie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PowerPoint template, IT</dc:subject>
  <dc:creator>Hero</dc:creator>
  <cp:keywords>IT, IT PowerPoint template, free, PowerPoint template, download, PPT template, PowerPoint templates, slideshow template, POT, POTX, Power Point template, slide show template</cp:keywords>
  <dc:description>Made by Leawo Software. To find more free PowerPoint templates, please visit http://www.leawo.com/free-powerpoint-templates/</dc:description>
  <cp:lastModifiedBy>SEACN</cp:lastModifiedBy>
  <cp:revision>19</cp:revision>
  <dcterms:created xsi:type="dcterms:W3CDTF">2012-08-31T04:27:46Z</dcterms:created>
  <dcterms:modified xsi:type="dcterms:W3CDTF">2012-08-31T07:01:19Z</dcterms:modified>
  <cp:category>PowerPoint template, IT</cp:category>
</cp:coreProperties>
</file>

<file path=docProps/custom.xml><?xml version="1.0" encoding="utf-8"?>
<Properties xmlns="http://schemas.openxmlformats.org/officeDocument/2006/custom-properties" xmlns:vt="http://schemas.openxmlformats.org/officeDocument/2006/docPropsVTypes">
  <property fmtid="{64440492-4C8B-11D1-8B70-080036B11A03}" pid="4">
    <vt:lpwstr>http://www.leawo.com/free-powerpoint-templates/</vt:lpwstr>
  </property>
</Properties>
</file>