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70AD-3378-49BF-AB91-00C05B792634}" type="datetimeFigureOut">
              <a:rPr lang="th-TH" smtClean="0"/>
              <a:pPr/>
              <a:t>06/04/55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C74C-B483-4F31-B162-AFA82BC49CA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016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70AD-3378-49BF-AB91-00C05B792634}" type="datetimeFigureOut">
              <a:rPr lang="th-TH" smtClean="0"/>
              <a:pPr/>
              <a:t>06/04/55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C74C-B483-4F31-B162-AFA82BC49CA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6291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70AD-3378-49BF-AB91-00C05B792634}" type="datetimeFigureOut">
              <a:rPr lang="th-TH" smtClean="0"/>
              <a:pPr/>
              <a:t>06/04/55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C74C-B483-4F31-B162-AFA82BC49CA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0688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70AD-3378-49BF-AB91-00C05B792634}" type="datetimeFigureOut">
              <a:rPr lang="th-TH" smtClean="0"/>
              <a:pPr/>
              <a:t>06/04/55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C74C-B483-4F31-B162-AFA82BC49CA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015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70AD-3378-49BF-AB91-00C05B792634}" type="datetimeFigureOut">
              <a:rPr lang="th-TH" smtClean="0"/>
              <a:pPr/>
              <a:t>06/04/55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C74C-B483-4F31-B162-AFA82BC49CA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2966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70AD-3378-49BF-AB91-00C05B792634}" type="datetimeFigureOut">
              <a:rPr lang="th-TH" smtClean="0"/>
              <a:pPr/>
              <a:t>06/04/55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C74C-B483-4F31-B162-AFA82BC49CA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2953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70AD-3378-49BF-AB91-00C05B792634}" type="datetimeFigureOut">
              <a:rPr lang="th-TH" smtClean="0"/>
              <a:pPr/>
              <a:t>06/04/55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C74C-B483-4F31-B162-AFA82BC49CA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1091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70AD-3378-49BF-AB91-00C05B792634}" type="datetimeFigureOut">
              <a:rPr lang="th-TH" smtClean="0"/>
              <a:pPr/>
              <a:t>06/04/55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C74C-B483-4F31-B162-AFA82BC49CA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030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70AD-3378-49BF-AB91-00C05B792634}" type="datetimeFigureOut">
              <a:rPr lang="th-TH" smtClean="0"/>
              <a:pPr/>
              <a:t>06/04/55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C74C-B483-4F31-B162-AFA82BC49CA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6906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70AD-3378-49BF-AB91-00C05B792634}" type="datetimeFigureOut">
              <a:rPr lang="th-TH" smtClean="0"/>
              <a:pPr/>
              <a:t>06/04/55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C74C-B483-4F31-B162-AFA82BC49CA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424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70AD-3378-49BF-AB91-00C05B792634}" type="datetimeFigureOut">
              <a:rPr lang="th-TH" smtClean="0"/>
              <a:pPr/>
              <a:t>06/04/55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C74C-B483-4F31-B162-AFA82BC49CA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8003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E70AD-3378-49BF-AB91-00C05B792634}" type="datetimeFigureOut">
              <a:rPr lang="th-TH" smtClean="0"/>
              <a:pPr/>
              <a:t>06/04/55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FC74C-B483-4F31-B162-AFA82BC49CA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9397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476672"/>
            <a:ext cx="5472608" cy="1152128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  <a:cs typeface="Arabic Transparent" pitchFamily="2" charset="-78"/>
              </a:rPr>
              <a:t>F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  <a:cs typeface="Arabic Transparent" pitchFamily="2" charset="-78"/>
              </a:rPr>
              <a:t>r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Arabic Transparent" pitchFamily="2" charset="-78"/>
              </a:rPr>
              <a:t>o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Comic Sans MS" pitchFamily="66" charset="0"/>
                <a:cs typeface="Arabic Transparent" pitchFamily="2" charset="-78"/>
              </a:rPr>
              <a:t>h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  <a:cs typeface="Arabic Transparent" pitchFamily="2" charset="-78"/>
              </a:rPr>
              <a:t>e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latin typeface="Comic Sans MS" pitchFamily="66" charset="0"/>
                <a:cs typeface="Arabic Transparent" pitchFamily="2" charset="-78"/>
              </a:rPr>
              <a:t> 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7030A0"/>
                </a:solidFill>
                <a:latin typeface="Comic Sans MS" pitchFamily="66" charset="0"/>
                <a:cs typeface="Arabic Transparent" pitchFamily="2" charset="-78"/>
              </a:rPr>
              <a:t>O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  <a:cs typeface="Arabic Transparent" pitchFamily="2" charset="-78"/>
              </a:rPr>
              <a:t>s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  <a:cs typeface="Arabic Transparent" pitchFamily="2" charset="-78"/>
              </a:rPr>
              <a:t>t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FF33CC"/>
                </a:solidFill>
                <a:latin typeface="Comic Sans MS" pitchFamily="66" charset="0"/>
                <a:cs typeface="Arabic Transparent" pitchFamily="2" charset="-78"/>
              </a:rPr>
              <a:t>e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  <a:cs typeface="Arabic Transparent" pitchFamily="2" charset="-78"/>
              </a:rPr>
              <a:t>r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  <a:cs typeface="Arabic Transparent" pitchFamily="2" charset="-78"/>
              </a:rPr>
              <a:t>n 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CCFF66"/>
                </a:solidFill>
                <a:latin typeface="Comic Sans MS" pitchFamily="66" charset="0"/>
                <a:cs typeface="Arabic Transparent" pitchFamily="2" charset="-78"/>
              </a:rPr>
              <a:t>2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  <a:cs typeface="Arabic Transparent" pitchFamily="2" charset="-78"/>
              </a:rPr>
              <a:t>0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  <a:cs typeface="Arabic Transparent" pitchFamily="2" charset="-78"/>
              </a:rPr>
              <a:t>1</a:t>
            </a:r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  <a:cs typeface="Arabic Transparent" pitchFamily="2" charset="-78"/>
              </a:rPr>
              <a:t>2</a:t>
            </a:r>
            <a:endParaRPr lang="th-TH" sz="54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912457"/>
            <a:ext cx="7542858" cy="30476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971600" y="5301208"/>
            <a:ext cx="7542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Frohe Ostern wünscht unser Büroservice, Scanservice und Schreibservice Team.</a:t>
            </a:r>
            <a:endParaRPr lang="th-TH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0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4" y="692696"/>
            <a:ext cx="2981137" cy="3875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065690"/>
            <a:ext cx="3839674" cy="330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667258" y="4819633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solidFill>
                  <a:srgbClr val="00B050"/>
                </a:solidFill>
                <a:latin typeface="Comic Sans MS" pitchFamily="66" charset="0"/>
              </a:rPr>
              <a:t>BüroService Kronberg und fastNOTE SchreibService wünscht seinen Kunden in Italien Frohe Ostern</a:t>
            </a:r>
            <a:endParaRPr lang="th-TH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6" y="4881187"/>
            <a:ext cx="31251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  <a:latin typeface="Comic Sans MS" pitchFamily="66" charset="0"/>
              </a:rPr>
              <a:t>Frohe Ostern wünscht unser Büroservice aus Chiang Mai, Thailand</a:t>
            </a:r>
            <a:endParaRPr lang="th-TH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1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764704"/>
            <a:ext cx="4970269" cy="3003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139952" y="43900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BüroService Kronberg und fastNOTE SchreibService wünscht seinen Kunden in Belgien Frohe Ostern</a:t>
            </a:r>
            <a:endParaRPr lang="th-TH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1260" y="4207929"/>
            <a:ext cx="1933857" cy="1933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9301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098" y="1412776"/>
            <a:ext cx="4093220" cy="3055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860032" y="215586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BüroService Kronberg und fastNOTE SchreibService wünscht seinen Kunden in Österreich Frohe Ostern</a:t>
            </a:r>
            <a:endParaRPr lang="th-TH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2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7134" y="2297077"/>
            <a:ext cx="4876191" cy="34571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19672" y="548680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rgbClr val="FFC000"/>
                </a:solidFill>
                <a:latin typeface="Comic Sans MS" pitchFamily="66" charset="0"/>
              </a:rPr>
              <a:t>BüroService Kronberg und fastNOTE SchreibService wünscht seinen Kunden aus der Schweiz Frohe Ostern</a:t>
            </a:r>
            <a:endParaRPr lang="th-TH" sz="24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7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815" y="1124744"/>
            <a:ext cx="4734081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71907" y="4509120"/>
            <a:ext cx="531033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de-DE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BüroService Kronberg wünscht Frohe Ostern</a:t>
            </a:r>
            <a:endParaRPr lang="th-TH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7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714356"/>
            <a:ext cx="6142858" cy="2461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3643314"/>
            <a:ext cx="4977857" cy="246157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3786190"/>
            <a:ext cx="207170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1071546"/>
            <a:ext cx="178595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489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78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Frohe Ostern 2012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Frohe Ostern 2012</dc:title>
  <dc:creator>Hero</dc:creator>
  <cp:lastModifiedBy>Hero</cp:lastModifiedBy>
  <cp:revision>4</cp:revision>
  <dcterms:created xsi:type="dcterms:W3CDTF">2012-04-06T03:36:33Z</dcterms:created>
  <dcterms:modified xsi:type="dcterms:W3CDTF">2012-04-06T04:15:30Z</dcterms:modified>
</cp:coreProperties>
</file>